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71" r:id="rId2"/>
    <p:sldId id="1634" r:id="rId3"/>
    <p:sldId id="264" r:id="rId4"/>
    <p:sldId id="390" r:id="rId5"/>
    <p:sldId id="1590" r:id="rId6"/>
    <p:sldId id="375" r:id="rId7"/>
    <p:sldId id="265" r:id="rId8"/>
    <p:sldId id="1597" r:id="rId9"/>
    <p:sldId id="1598" r:id="rId10"/>
    <p:sldId id="1658" r:id="rId11"/>
    <p:sldId id="1659" r:id="rId12"/>
    <p:sldId id="1759" r:id="rId13"/>
    <p:sldId id="1761" r:id="rId14"/>
    <p:sldId id="299" r:id="rId15"/>
    <p:sldId id="347" r:id="rId16"/>
    <p:sldId id="268" r:id="rId17"/>
    <p:sldId id="297" r:id="rId18"/>
    <p:sldId id="266" r:id="rId19"/>
    <p:sldId id="269" r:id="rId20"/>
    <p:sldId id="270" r:id="rId21"/>
    <p:sldId id="272" r:id="rId22"/>
    <p:sldId id="377" r:id="rId23"/>
    <p:sldId id="563" r:id="rId24"/>
    <p:sldId id="1766" r:id="rId25"/>
    <p:sldId id="1768" r:id="rId26"/>
    <p:sldId id="1664" r:id="rId27"/>
    <p:sldId id="293" r:id="rId28"/>
    <p:sldId id="1692" r:id="rId29"/>
    <p:sldId id="1545" r:id="rId30"/>
    <p:sldId id="1765" r:id="rId31"/>
    <p:sldId id="1767" r:id="rId32"/>
    <p:sldId id="1762" r:id="rId33"/>
    <p:sldId id="1546" r:id="rId34"/>
    <p:sldId id="1560" r:id="rId35"/>
    <p:sldId id="1764" r:id="rId36"/>
    <p:sldId id="1544" r:id="rId37"/>
    <p:sldId id="1763" r:id="rId38"/>
    <p:sldId id="1556" r:id="rId39"/>
    <p:sldId id="1557" r:id="rId40"/>
    <p:sldId id="1558" r:id="rId41"/>
    <p:sldId id="1559" r:id="rId42"/>
    <p:sldId id="1561" r:id="rId43"/>
    <p:sldId id="1672" r:id="rId4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9965A-69E7-4CF2-9A24-ECF3238ECE5C}" v="108" dt="2025-08-28T11:26:39.387"/>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20" d="100"/>
          <a:sy n="120" d="100"/>
        </p:scale>
        <p:origin x="1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Elkær (adjunkt – frae@eaaa.dk)" userId="1b06cd64-16c4-48f5-b285-7568c937f1a0" providerId="ADAL" clId="{9D29965A-69E7-4CF2-9A24-ECF3238ECE5C}"/>
    <pc:docChg chg="undo redo custSel addSld delSld modSld sldOrd">
      <pc:chgData name="Frank Elkær (adjunkt – frae@eaaa.dk)" userId="1b06cd64-16c4-48f5-b285-7568c937f1a0" providerId="ADAL" clId="{9D29965A-69E7-4CF2-9A24-ECF3238ECE5C}" dt="2025-08-30T07:29:14.046" v="1651" actId="313"/>
      <pc:docMkLst>
        <pc:docMk/>
      </pc:docMkLst>
      <pc:sldChg chg="del">
        <pc:chgData name="Frank Elkær (adjunkt – frae@eaaa.dk)" userId="1b06cd64-16c4-48f5-b285-7568c937f1a0" providerId="ADAL" clId="{9D29965A-69E7-4CF2-9A24-ECF3238ECE5C}" dt="2025-08-13T11:29:09.764" v="396" actId="47"/>
        <pc:sldMkLst>
          <pc:docMk/>
          <pc:sldMk cId="4080737062" sldId="262"/>
        </pc:sldMkLst>
      </pc:sldChg>
      <pc:sldChg chg="modSp mod">
        <pc:chgData name="Frank Elkær (adjunkt – frae@eaaa.dk)" userId="1b06cd64-16c4-48f5-b285-7568c937f1a0" providerId="ADAL" clId="{9D29965A-69E7-4CF2-9A24-ECF3238ECE5C}" dt="2025-08-30T06:59:47.758" v="1650" actId="20577"/>
        <pc:sldMkLst>
          <pc:docMk/>
          <pc:sldMk cId="906945463" sldId="264"/>
        </pc:sldMkLst>
        <pc:spChg chg="mod">
          <ac:chgData name="Frank Elkær (adjunkt – frae@eaaa.dk)" userId="1b06cd64-16c4-48f5-b285-7568c937f1a0" providerId="ADAL" clId="{9D29965A-69E7-4CF2-9A24-ECF3238ECE5C}" dt="2025-08-30T06:59:47.758" v="1650" actId="20577"/>
          <ac:spMkLst>
            <pc:docMk/>
            <pc:sldMk cId="906945463" sldId="264"/>
            <ac:spMk id="3" creationId="{DB58513C-359F-29EA-5A0D-F83A59436448}"/>
          </ac:spMkLst>
        </pc:spChg>
      </pc:sldChg>
      <pc:sldChg chg="modSp ord">
        <pc:chgData name="Frank Elkær (adjunkt – frae@eaaa.dk)" userId="1b06cd64-16c4-48f5-b285-7568c937f1a0" providerId="ADAL" clId="{9D29965A-69E7-4CF2-9A24-ECF3238ECE5C}" dt="2025-08-21T08:57:27.224" v="875"/>
        <pc:sldMkLst>
          <pc:docMk/>
          <pc:sldMk cId="4024747456" sldId="266"/>
        </pc:sldMkLst>
        <pc:graphicFrameChg chg="mod">
          <ac:chgData name="Frank Elkær (adjunkt – frae@eaaa.dk)" userId="1b06cd64-16c4-48f5-b285-7568c937f1a0" providerId="ADAL" clId="{9D29965A-69E7-4CF2-9A24-ECF3238ECE5C}" dt="2025-08-04T07:30:37.701" v="216"/>
          <ac:graphicFrameMkLst>
            <pc:docMk/>
            <pc:sldMk cId="4024747456" sldId="266"/>
            <ac:graphicFrameMk id="4" creationId="{308ED1BE-4208-B035-4635-6B6AE113D636}"/>
          </ac:graphicFrameMkLst>
        </pc:graphicFrameChg>
      </pc:sldChg>
      <pc:sldChg chg="addSp delSp modSp del mod">
        <pc:chgData name="Frank Elkær (adjunkt – frae@eaaa.dk)" userId="1b06cd64-16c4-48f5-b285-7568c937f1a0" providerId="ADAL" clId="{9D29965A-69E7-4CF2-9A24-ECF3238ECE5C}" dt="2025-08-13T11:42:53.723" v="511" actId="47"/>
        <pc:sldMkLst>
          <pc:docMk/>
          <pc:sldMk cId="48419252" sldId="267"/>
        </pc:sldMkLst>
      </pc:sldChg>
      <pc:sldChg chg="addSp delSp modSp mod modAnim">
        <pc:chgData name="Frank Elkær (adjunkt – frae@eaaa.dk)" userId="1b06cd64-16c4-48f5-b285-7568c937f1a0" providerId="ADAL" clId="{9D29965A-69E7-4CF2-9A24-ECF3238ECE5C}" dt="2025-08-21T10:59:09.512" v="968" actId="13926"/>
        <pc:sldMkLst>
          <pc:docMk/>
          <pc:sldMk cId="829335554" sldId="268"/>
        </pc:sldMkLst>
        <pc:spChg chg="mod">
          <ac:chgData name="Frank Elkær (adjunkt – frae@eaaa.dk)" userId="1b06cd64-16c4-48f5-b285-7568c937f1a0" providerId="ADAL" clId="{9D29965A-69E7-4CF2-9A24-ECF3238ECE5C}" dt="2025-08-21T10:57:29.652" v="961" actId="1076"/>
          <ac:spMkLst>
            <pc:docMk/>
            <pc:sldMk cId="829335554" sldId="268"/>
            <ac:spMk id="2" creationId="{D1E62BB3-B635-ECCA-E9E9-D3879664DC52}"/>
          </ac:spMkLst>
        </pc:spChg>
        <pc:spChg chg="mod">
          <ac:chgData name="Frank Elkær (adjunkt – frae@eaaa.dk)" userId="1b06cd64-16c4-48f5-b285-7568c937f1a0" providerId="ADAL" clId="{9D29965A-69E7-4CF2-9A24-ECF3238ECE5C}" dt="2025-08-21T10:59:09.512" v="968" actId="13926"/>
          <ac:spMkLst>
            <pc:docMk/>
            <pc:sldMk cId="829335554" sldId="268"/>
            <ac:spMk id="3" creationId="{0BFD1614-1702-CD84-3C39-B00DA177C745}"/>
          </ac:spMkLst>
        </pc:spChg>
      </pc:sldChg>
      <pc:sldChg chg="addSp delSp modSp mod">
        <pc:chgData name="Frank Elkær (adjunkt – frae@eaaa.dk)" userId="1b06cd64-16c4-48f5-b285-7568c937f1a0" providerId="ADAL" clId="{9D29965A-69E7-4CF2-9A24-ECF3238ECE5C}" dt="2025-08-19T13:36:43.188" v="719" actId="1076"/>
        <pc:sldMkLst>
          <pc:docMk/>
          <pc:sldMk cId="1075404625" sldId="270"/>
        </pc:sldMkLst>
        <pc:picChg chg="mod">
          <ac:chgData name="Frank Elkær (adjunkt – frae@eaaa.dk)" userId="1b06cd64-16c4-48f5-b285-7568c937f1a0" providerId="ADAL" clId="{9D29965A-69E7-4CF2-9A24-ECF3238ECE5C}" dt="2025-08-19T13:36:43.188" v="719" actId="1076"/>
          <ac:picMkLst>
            <pc:docMk/>
            <pc:sldMk cId="1075404625" sldId="270"/>
            <ac:picMk id="1032" creationId="{195AD5F9-F9D4-B6B0-10B2-EC27A69EB93E}"/>
          </ac:picMkLst>
        </pc:picChg>
      </pc:sldChg>
      <pc:sldChg chg="modSp mod">
        <pc:chgData name="Frank Elkær (adjunkt – frae@eaaa.dk)" userId="1b06cd64-16c4-48f5-b285-7568c937f1a0" providerId="ADAL" clId="{9D29965A-69E7-4CF2-9A24-ECF3238ECE5C}" dt="2025-08-30T07:29:14.046" v="1651" actId="313"/>
        <pc:sldMkLst>
          <pc:docMk/>
          <pc:sldMk cId="1326299827" sldId="272"/>
        </pc:sldMkLst>
        <pc:spChg chg="mod">
          <ac:chgData name="Frank Elkær (adjunkt – frae@eaaa.dk)" userId="1b06cd64-16c4-48f5-b285-7568c937f1a0" providerId="ADAL" clId="{9D29965A-69E7-4CF2-9A24-ECF3238ECE5C}" dt="2025-08-30T07:29:14.046" v="1651" actId="313"/>
          <ac:spMkLst>
            <pc:docMk/>
            <pc:sldMk cId="1326299827" sldId="272"/>
            <ac:spMk id="3" creationId="{52F2D90A-FF48-E366-A6D4-EC103D260BFA}"/>
          </ac:spMkLst>
        </pc:spChg>
      </pc:sldChg>
      <pc:sldChg chg="addSp delSp modSp add mod">
        <pc:chgData name="Frank Elkær (adjunkt – frae@eaaa.dk)" userId="1b06cd64-16c4-48f5-b285-7568c937f1a0" providerId="ADAL" clId="{9D29965A-69E7-4CF2-9A24-ECF3238ECE5C}" dt="2025-08-14T11:14:07.445" v="657" actId="5793"/>
        <pc:sldMkLst>
          <pc:docMk/>
          <pc:sldMk cId="3645590132" sldId="293"/>
        </pc:sldMkLst>
        <pc:spChg chg="mod">
          <ac:chgData name="Frank Elkær (adjunkt – frae@eaaa.dk)" userId="1b06cd64-16c4-48f5-b285-7568c937f1a0" providerId="ADAL" clId="{9D29965A-69E7-4CF2-9A24-ECF3238ECE5C}" dt="2025-08-04T09:15:09.694" v="270" actId="1076"/>
          <ac:spMkLst>
            <pc:docMk/>
            <pc:sldMk cId="3645590132" sldId="293"/>
            <ac:spMk id="2" creationId="{00000000-0000-0000-0000-000000000000}"/>
          </ac:spMkLst>
        </pc:spChg>
        <pc:spChg chg="mod">
          <ac:chgData name="Frank Elkær (adjunkt – frae@eaaa.dk)" userId="1b06cd64-16c4-48f5-b285-7568c937f1a0" providerId="ADAL" clId="{9D29965A-69E7-4CF2-9A24-ECF3238ECE5C}" dt="2025-08-14T11:10:09.638" v="600" actId="20577"/>
          <ac:spMkLst>
            <pc:docMk/>
            <pc:sldMk cId="3645590132" sldId="293"/>
            <ac:spMk id="10" creationId="{00000000-0000-0000-0000-000000000000}"/>
          </ac:spMkLst>
        </pc:spChg>
        <pc:spChg chg="mod">
          <ac:chgData name="Frank Elkær (adjunkt – frae@eaaa.dk)" userId="1b06cd64-16c4-48f5-b285-7568c937f1a0" providerId="ADAL" clId="{9D29965A-69E7-4CF2-9A24-ECF3238ECE5C}" dt="2025-08-14T11:14:07.445" v="657" actId="5793"/>
          <ac:spMkLst>
            <pc:docMk/>
            <pc:sldMk cId="3645590132" sldId="293"/>
            <ac:spMk id="11" creationId="{00000000-0000-0000-0000-000000000000}"/>
          </ac:spMkLst>
        </pc:spChg>
        <pc:spChg chg="mod">
          <ac:chgData name="Frank Elkær (adjunkt – frae@eaaa.dk)" userId="1b06cd64-16c4-48f5-b285-7568c937f1a0" providerId="ADAL" clId="{9D29965A-69E7-4CF2-9A24-ECF3238ECE5C}" dt="2025-08-14T11:11:34.730" v="652" actId="20577"/>
          <ac:spMkLst>
            <pc:docMk/>
            <pc:sldMk cId="3645590132" sldId="293"/>
            <ac:spMk id="13" creationId="{00000000-0000-0000-0000-000000000000}"/>
          </ac:spMkLst>
        </pc:spChg>
        <pc:spChg chg="mod">
          <ac:chgData name="Frank Elkær (adjunkt – frae@eaaa.dk)" userId="1b06cd64-16c4-48f5-b285-7568c937f1a0" providerId="ADAL" clId="{9D29965A-69E7-4CF2-9A24-ECF3238ECE5C}" dt="2025-08-14T11:10:50.813" v="628" actId="20577"/>
          <ac:spMkLst>
            <pc:docMk/>
            <pc:sldMk cId="3645590132" sldId="293"/>
            <ac:spMk id="32" creationId="{00000000-0000-0000-0000-000000000000}"/>
          </ac:spMkLst>
        </pc:spChg>
        <pc:picChg chg="mod">
          <ac:chgData name="Frank Elkær (adjunkt – frae@eaaa.dk)" userId="1b06cd64-16c4-48f5-b285-7568c937f1a0" providerId="ADAL" clId="{9D29965A-69E7-4CF2-9A24-ECF3238ECE5C}" dt="2025-08-04T09:11:49.978" v="258" actId="1076"/>
          <ac:picMkLst>
            <pc:docMk/>
            <pc:sldMk cId="3645590132" sldId="293"/>
            <ac:picMk id="4" creationId="{00000000-0000-0000-0000-000000000000}"/>
          </ac:picMkLst>
        </pc:picChg>
        <pc:cxnChg chg="mod">
          <ac:chgData name="Frank Elkær (adjunkt – frae@eaaa.dk)" userId="1b06cd64-16c4-48f5-b285-7568c937f1a0" providerId="ADAL" clId="{9D29965A-69E7-4CF2-9A24-ECF3238ECE5C}" dt="2025-08-04T09:07:51.436" v="244" actId="14100"/>
          <ac:cxnSpMkLst>
            <pc:docMk/>
            <pc:sldMk cId="3645590132" sldId="293"/>
            <ac:cxnSpMk id="6" creationId="{00000000-0000-0000-0000-000000000000}"/>
          </ac:cxnSpMkLst>
        </pc:cxnChg>
        <pc:cxnChg chg="mod">
          <ac:chgData name="Frank Elkær (adjunkt – frae@eaaa.dk)" userId="1b06cd64-16c4-48f5-b285-7568c937f1a0" providerId="ADAL" clId="{9D29965A-69E7-4CF2-9A24-ECF3238ECE5C}" dt="2025-08-04T09:07:56.204" v="245" actId="14100"/>
          <ac:cxnSpMkLst>
            <pc:docMk/>
            <pc:sldMk cId="3645590132" sldId="293"/>
            <ac:cxnSpMk id="14" creationId="{00000000-0000-0000-0000-000000000000}"/>
          </ac:cxnSpMkLst>
        </pc:cxnChg>
      </pc:sldChg>
      <pc:sldChg chg="modSp mod">
        <pc:chgData name="Frank Elkær (adjunkt – frae@eaaa.dk)" userId="1b06cd64-16c4-48f5-b285-7568c937f1a0" providerId="ADAL" clId="{9D29965A-69E7-4CF2-9A24-ECF3238ECE5C}" dt="2025-08-18T11:59:11.400" v="686" actId="1076"/>
        <pc:sldMkLst>
          <pc:docMk/>
          <pc:sldMk cId="2791412202" sldId="347"/>
        </pc:sldMkLst>
        <pc:picChg chg="mod">
          <ac:chgData name="Frank Elkær (adjunkt – frae@eaaa.dk)" userId="1b06cd64-16c4-48f5-b285-7568c937f1a0" providerId="ADAL" clId="{9D29965A-69E7-4CF2-9A24-ECF3238ECE5C}" dt="2025-08-18T11:59:11.400" v="686" actId="1076"/>
          <ac:picMkLst>
            <pc:docMk/>
            <pc:sldMk cId="2791412202" sldId="347"/>
            <ac:picMk id="22" creationId="{7A00F9D3-1717-419E-C517-BAFA4F50B845}"/>
          </ac:picMkLst>
        </pc:picChg>
      </pc:sldChg>
      <pc:sldChg chg="addSp delSp modSp mod">
        <pc:chgData name="Frank Elkær (adjunkt – frae@eaaa.dk)" userId="1b06cd64-16c4-48f5-b285-7568c937f1a0" providerId="ADAL" clId="{9D29965A-69E7-4CF2-9A24-ECF3238ECE5C}" dt="2025-08-21T12:36:40.322" v="1200" actId="1076"/>
        <pc:sldMkLst>
          <pc:docMk/>
          <pc:sldMk cId="928651776" sldId="375"/>
        </pc:sldMkLst>
        <pc:spChg chg="mod">
          <ac:chgData name="Frank Elkær (adjunkt – frae@eaaa.dk)" userId="1b06cd64-16c4-48f5-b285-7568c937f1a0" providerId="ADAL" clId="{9D29965A-69E7-4CF2-9A24-ECF3238ECE5C}" dt="2025-08-21T12:34:39.390" v="1124" actId="20577"/>
          <ac:spMkLst>
            <pc:docMk/>
            <pc:sldMk cId="928651776" sldId="375"/>
            <ac:spMk id="5" creationId="{6B6B9F2B-8FCF-87D8-F638-F073B42C084C}"/>
          </ac:spMkLst>
        </pc:spChg>
        <pc:spChg chg="mod">
          <ac:chgData name="Frank Elkær (adjunkt – frae@eaaa.dk)" userId="1b06cd64-16c4-48f5-b285-7568c937f1a0" providerId="ADAL" clId="{9D29965A-69E7-4CF2-9A24-ECF3238ECE5C}" dt="2025-08-21T12:34:26.419" v="1113" actId="20577"/>
          <ac:spMkLst>
            <pc:docMk/>
            <pc:sldMk cId="928651776" sldId="375"/>
            <ac:spMk id="6" creationId="{CE5BC47E-9D90-4FC0-484F-D43EE7B83CD8}"/>
          </ac:spMkLst>
        </pc:spChg>
        <pc:spChg chg="mod">
          <ac:chgData name="Frank Elkær (adjunkt – frae@eaaa.dk)" userId="1b06cd64-16c4-48f5-b285-7568c937f1a0" providerId="ADAL" clId="{9D29965A-69E7-4CF2-9A24-ECF3238ECE5C}" dt="2025-08-21T12:35:37.482" v="1182" actId="20577"/>
          <ac:spMkLst>
            <pc:docMk/>
            <pc:sldMk cId="928651776" sldId="375"/>
            <ac:spMk id="11" creationId="{8FD09934-2740-9395-54A9-8F08648C136C}"/>
          </ac:spMkLst>
        </pc:spChg>
        <pc:spChg chg="mod">
          <ac:chgData name="Frank Elkær (adjunkt – frae@eaaa.dk)" userId="1b06cd64-16c4-48f5-b285-7568c937f1a0" providerId="ADAL" clId="{9D29965A-69E7-4CF2-9A24-ECF3238ECE5C}" dt="2025-08-21T12:35:45.152" v="1183" actId="1076"/>
          <ac:spMkLst>
            <pc:docMk/>
            <pc:sldMk cId="928651776" sldId="375"/>
            <ac:spMk id="12" creationId="{9E957A2D-E108-B6E9-E79B-C7D533F637CF}"/>
          </ac:spMkLst>
        </pc:spChg>
        <pc:picChg chg="mod">
          <ac:chgData name="Frank Elkær (adjunkt – frae@eaaa.dk)" userId="1b06cd64-16c4-48f5-b285-7568c937f1a0" providerId="ADAL" clId="{9D29965A-69E7-4CF2-9A24-ECF3238ECE5C}" dt="2025-08-21T12:36:40.322" v="1200" actId="1076"/>
          <ac:picMkLst>
            <pc:docMk/>
            <pc:sldMk cId="928651776" sldId="375"/>
            <ac:picMk id="10" creationId="{EFDB96F6-D26C-3FB7-FF6B-563932C0C045}"/>
          </ac:picMkLst>
        </pc:picChg>
      </pc:sldChg>
      <pc:sldChg chg="modSp mod">
        <pc:chgData name="Frank Elkær (adjunkt – frae@eaaa.dk)" userId="1b06cd64-16c4-48f5-b285-7568c937f1a0" providerId="ADAL" clId="{9D29965A-69E7-4CF2-9A24-ECF3238ECE5C}" dt="2025-08-21T12:33:45.990" v="1106" actId="20577"/>
        <pc:sldMkLst>
          <pc:docMk/>
          <pc:sldMk cId="1570807360" sldId="390"/>
        </pc:sldMkLst>
        <pc:spChg chg="mod">
          <ac:chgData name="Frank Elkær (adjunkt – frae@eaaa.dk)" userId="1b06cd64-16c4-48f5-b285-7568c937f1a0" providerId="ADAL" clId="{9D29965A-69E7-4CF2-9A24-ECF3238ECE5C}" dt="2025-08-21T12:33:45.990" v="1106" actId="20577"/>
          <ac:spMkLst>
            <pc:docMk/>
            <pc:sldMk cId="1570807360" sldId="390"/>
            <ac:spMk id="3" creationId="{D2EC276F-6D5B-B44F-4B10-2ADB962C5818}"/>
          </ac:spMkLst>
        </pc:spChg>
        <pc:picChg chg="mod">
          <ac:chgData name="Frank Elkær (adjunkt – frae@eaaa.dk)" userId="1b06cd64-16c4-48f5-b285-7568c937f1a0" providerId="ADAL" clId="{9D29965A-69E7-4CF2-9A24-ECF3238ECE5C}" dt="2025-08-21T12:19:59.283" v="978" actId="1076"/>
          <ac:picMkLst>
            <pc:docMk/>
            <pc:sldMk cId="1570807360" sldId="390"/>
            <ac:picMk id="5" creationId="{BC1DE144-09AA-0BCE-2F18-F9E3419C4228}"/>
          </ac:picMkLst>
        </pc:picChg>
      </pc:sldChg>
      <pc:sldChg chg="modSp del mod">
        <pc:chgData name="Frank Elkær (adjunkt – frae@eaaa.dk)" userId="1b06cd64-16c4-48f5-b285-7568c937f1a0" providerId="ADAL" clId="{9D29965A-69E7-4CF2-9A24-ECF3238ECE5C}" dt="2025-08-20T09:34:22.447" v="728" actId="47"/>
        <pc:sldMkLst>
          <pc:docMk/>
          <pc:sldMk cId="2917135865" sldId="1543"/>
        </pc:sldMkLst>
      </pc:sldChg>
      <pc:sldChg chg="modSp mod ord">
        <pc:chgData name="Frank Elkær (adjunkt – frae@eaaa.dk)" userId="1b06cd64-16c4-48f5-b285-7568c937f1a0" providerId="ADAL" clId="{9D29965A-69E7-4CF2-9A24-ECF3238ECE5C}" dt="2025-08-21T12:43:15.146" v="1335" actId="20577"/>
        <pc:sldMkLst>
          <pc:docMk/>
          <pc:sldMk cId="1773410128" sldId="1544"/>
        </pc:sldMkLst>
        <pc:spChg chg="mod">
          <ac:chgData name="Frank Elkær (adjunkt – frae@eaaa.dk)" userId="1b06cd64-16c4-48f5-b285-7568c937f1a0" providerId="ADAL" clId="{9D29965A-69E7-4CF2-9A24-ECF3238ECE5C}" dt="2025-08-21T12:43:15.146" v="1335" actId="20577"/>
          <ac:spMkLst>
            <pc:docMk/>
            <pc:sldMk cId="1773410128" sldId="1544"/>
            <ac:spMk id="3" creationId="{D23DA890-1C90-2688-0844-96AA1B3E9C7B}"/>
          </ac:spMkLst>
        </pc:spChg>
      </pc:sldChg>
      <pc:sldChg chg="modSp mod">
        <pc:chgData name="Frank Elkær (adjunkt – frae@eaaa.dk)" userId="1b06cd64-16c4-48f5-b285-7568c937f1a0" providerId="ADAL" clId="{9D29965A-69E7-4CF2-9A24-ECF3238ECE5C}" dt="2025-06-02T06:28:31.968" v="11" actId="20577"/>
        <pc:sldMkLst>
          <pc:docMk/>
          <pc:sldMk cId="2370982009" sldId="1546"/>
        </pc:sldMkLst>
      </pc:sldChg>
      <pc:sldChg chg="addSp modSp mod">
        <pc:chgData name="Frank Elkær (adjunkt – frae@eaaa.dk)" userId="1b06cd64-16c4-48f5-b285-7568c937f1a0" providerId="ADAL" clId="{9D29965A-69E7-4CF2-9A24-ECF3238ECE5C}" dt="2025-08-26T16:45:03.783" v="1554" actId="1076"/>
        <pc:sldMkLst>
          <pc:docMk/>
          <pc:sldMk cId="756492098" sldId="1556"/>
        </pc:sldMkLst>
        <pc:spChg chg="mod">
          <ac:chgData name="Frank Elkær (adjunkt – frae@eaaa.dk)" userId="1b06cd64-16c4-48f5-b285-7568c937f1a0" providerId="ADAL" clId="{9D29965A-69E7-4CF2-9A24-ECF3238ECE5C}" dt="2025-08-26T16:44:45.909" v="1553" actId="1076"/>
          <ac:spMkLst>
            <pc:docMk/>
            <pc:sldMk cId="756492098" sldId="1556"/>
            <ac:spMk id="5" creationId="{6518AC6B-98DD-B0B0-91C4-BEFDC29BD933}"/>
          </ac:spMkLst>
        </pc:spChg>
        <pc:spChg chg="add mod">
          <ac:chgData name="Frank Elkær (adjunkt – frae@eaaa.dk)" userId="1b06cd64-16c4-48f5-b285-7568c937f1a0" providerId="ADAL" clId="{9D29965A-69E7-4CF2-9A24-ECF3238ECE5C}" dt="2025-08-26T16:45:03.783" v="1554" actId="1076"/>
          <ac:spMkLst>
            <pc:docMk/>
            <pc:sldMk cId="756492098" sldId="1556"/>
            <ac:spMk id="7" creationId="{B022EECC-6B87-097D-377C-92538021D95D}"/>
          </ac:spMkLst>
        </pc:spChg>
        <pc:picChg chg="mod">
          <ac:chgData name="Frank Elkær (adjunkt – frae@eaaa.dk)" userId="1b06cd64-16c4-48f5-b285-7568c937f1a0" providerId="ADAL" clId="{9D29965A-69E7-4CF2-9A24-ECF3238ECE5C}" dt="2025-08-26T16:44:07.544" v="1549" actId="1076"/>
          <ac:picMkLst>
            <pc:docMk/>
            <pc:sldMk cId="756492098" sldId="1556"/>
            <ac:picMk id="6" creationId="{08D5E605-C362-71CF-2F71-95719BF9C34E}"/>
          </ac:picMkLst>
        </pc:picChg>
        <pc:picChg chg="mod">
          <ac:chgData name="Frank Elkær (adjunkt – frae@eaaa.dk)" userId="1b06cd64-16c4-48f5-b285-7568c937f1a0" providerId="ADAL" clId="{9D29965A-69E7-4CF2-9A24-ECF3238ECE5C}" dt="2025-08-26T16:43:04.393" v="1542" actId="1076"/>
          <ac:picMkLst>
            <pc:docMk/>
            <pc:sldMk cId="756492098" sldId="1556"/>
            <ac:picMk id="4098" creationId="{EBF9DC94-B4FA-9D23-4BC6-536BC2DCE343}"/>
          </ac:picMkLst>
        </pc:picChg>
      </pc:sldChg>
      <pc:sldChg chg="modSp mod">
        <pc:chgData name="Frank Elkær (adjunkt – frae@eaaa.dk)" userId="1b06cd64-16c4-48f5-b285-7568c937f1a0" providerId="ADAL" clId="{9D29965A-69E7-4CF2-9A24-ECF3238ECE5C}" dt="2025-08-22T07:16:40.902" v="1478" actId="1076"/>
        <pc:sldMkLst>
          <pc:docMk/>
          <pc:sldMk cId="2126965090" sldId="1561"/>
        </pc:sldMkLst>
        <pc:spChg chg="mod">
          <ac:chgData name="Frank Elkær (adjunkt – frae@eaaa.dk)" userId="1b06cd64-16c4-48f5-b285-7568c937f1a0" providerId="ADAL" clId="{9D29965A-69E7-4CF2-9A24-ECF3238ECE5C}" dt="2025-08-22T07:16:40.902" v="1478" actId="1076"/>
          <ac:spMkLst>
            <pc:docMk/>
            <pc:sldMk cId="2126965090" sldId="1561"/>
            <ac:spMk id="3" creationId="{135CDD08-CA46-AE7B-AD45-64C8633AD9AC}"/>
          </ac:spMkLst>
        </pc:spChg>
      </pc:sldChg>
      <pc:sldChg chg="modSp modAnim">
        <pc:chgData name="Frank Elkær (adjunkt – frae@eaaa.dk)" userId="1b06cd64-16c4-48f5-b285-7568c937f1a0" providerId="ADAL" clId="{9D29965A-69E7-4CF2-9A24-ECF3238ECE5C}" dt="2025-08-21T12:20:23.576" v="982" actId="20577"/>
        <pc:sldMkLst>
          <pc:docMk/>
          <pc:sldMk cId="1740433583" sldId="1590"/>
        </pc:sldMkLst>
        <pc:spChg chg="mod">
          <ac:chgData name="Frank Elkær (adjunkt – frae@eaaa.dk)" userId="1b06cd64-16c4-48f5-b285-7568c937f1a0" providerId="ADAL" clId="{9D29965A-69E7-4CF2-9A24-ECF3238ECE5C}" dt="2025-08-21T12:20:23.576" v="982" actId="20577"/>
          <ac:spMkLst>
            <pc:docMk/>
            <pc:sldMk cId="1740433583" sldId="1590"/>
            <ac:spMk id="3" creationId="{F72CAA5B-5971-83FD-65DB-2B5F399D54D4}"/>
          </ac:spMkLst>
        </pc:spChg>
      </pc:sldChg>
      <pc:sldChg chg="addSp delSp modSp mod modNotesTx">
        <pc:chgData name="Frank Elkær (adjunkt – frae@eaaa.dk)" userId="1b06cd64-16c4-48f5-b285-7568c937f1a0" providerId="ADAL" clId="{9D29965A-69E7-4CF2-9A24-ECF3238ECE5C}" dt="2025-08-30T06:51:37.939" v="1649" actId="1076"/>
        <pc:sldMkLst>
          <pc:docMk/>
          <pc:sldMk cId="127896397" sldId="1597"/>
        </pc:sldMkLst>
        <pc:spChg chg="add mod">
          <ac:chgData name="Frank Elkær (adjunkt – frae@eaaa.dk)" userId="1b06cd64-16c4-48f5-b285-7568c937f1a0" providerId="ADAL" clId="{9D29965A-69E7-4CF2-9A24-ECF3238ECE5C}" dt="2025-08-27T06:14:12.781" v="1561" actId="1076"/>
          <ac:spMkLst>
            <pc:docMk/>
            <pc:sldMk cId="127896397" sldId="1597"/>
            <ac:spMk id="4" creationId="{A355D4F5-76D1-E923-BEE6-D847B6CCC1A0}"/>
          </ac:spMkLst>
        </pc:spChg>
        <pc:spChg chg="add mod">
          <ac:chgData name="Frank Elkær (adjunkt – frae@eaaa.dk)" userId="1b06cd64-16c4-48f5-b285-7568c937f1a0" providerId="ADAL" clId="{9D29965A-69E7-4CF2-9A24-ECF3238ECE5C}" dt="2025-08-30T06:51:37.939" v="1649" actId="1076"/>
          <ac:spMkLst>
            <pc:docMk/>
            <pc:sldMk cId="127896397" sldId="1597"/>
            <ac:spMk id="5" creationId="{00251315-9E44-C24B-9E39-908887BCC8F5}"/>
          </ac:spMkLst>
        </pc:spChg>
        <pc:spChg chg="add mod">
          <ac:chgData name="Frank Elkær (adjunkt – frae@eaaa.dk)" userId="1b06cd64-16c4-48f5-b285-7568c937f1a0" providerId="ADAL" clId="{9D29965A-69E7-4CF2-9A24-ECF3238ECE5C}" dt="2025-08-27T06:14:07.703" v="1560" actId="1076"/>
          <ac:spMkLst>
            <pc:docMk/>
            <pc:sldMk cId="127896397" sldId="1597"/>
            <ac:spMk id="7" creationId="{7BF18BF3-0A9B-5316-2265-25707EB6E989}"/>
          </ac:spMkLst>
        </pc:spChg>
        <pc:picChg chg="mod">
          <ac:chgData name="Frank Elkær (adjunkt – frae@eaaa.dk)" userId="1b06cd64-16c4-48f5-b285-7568c937f1a0" providerId="ADAL" clId="{9D29965A-69E7-4CF2-9A24-ECF3238ECE5C}" dt="2025-08-30T06:49:55.374" v="1628" actId="1076"/>
          <ac:picMkLst>
            <pc:docMk/>
            <pc:sldMk cId="127896397" sldId="1597"/>
            <ac:picMk id="11" creationId="{BFEB2CEA-ED95-B488-1D68-E7B924812231}"/>
          </ac:picMkLst>
        </pc:picChg>
      </pc:sldChg>
      <pc:sldChg chg="modSp mod">
        <pc:chgData name="Frank Elkær (adjunkt – frae@eaaa.dk)" userId="1b06cd64-16c4-48f5-b285-7568c937f1a0" providerId="ADAL" clId="{9D29965A-69E7-4CF2-9A24-ECF3238ECE5C}" dt="2025-08-22T06:22:45.235" v="1380" actId="20577"/>
        <pc:sldMkLst>
          <pc:docMk/>
          <pc:sldMk cId="311070408" sldId="1634"/>
        </pc:sldMkLst>
        <pc:spChg chg="mod">
          <ac:chgData name="Frank Elkær (adjunkt – frae@eaaa.dk)" userId="1b06cd64-16c4-48f5-b285-7568c937f1a0" providerId="ADAL" clId="{9D29965A-69E7-4CF2-9A24-ECF3238ECE5C}" dt="2025-08-22T06:22:45.235" v="1380" actId="20577"/>
          <ac:spMkLst>
            <pc:docMk/>
            <pc:sldMk cId="311070408" sldId="1634"/>
            <ac:spMk id="3" creationId="{C702E7BC-D0D7-C13B-A2C0-68022685DB05}"/>
          </ac:spMkLst>
        </pc:spChg>
      </pc:sldChg>
      <pc:sldChg chg="modSp">
        <pc:chgData name="Frank Elkær (adjunkt – frae@eaaa.dk)" userId="1b06cd64-16c4-48f5-b285-7568c937f1a0" providerId="ADAL" clId="{9D29965A-69E7-4CF2-9A24-ECF3238ECE5C}" dt="2025-08-04T07:41:46.233" v="242" actId="1076"/>
        <pc:sldMkLst>
          <pc:docMk/>
          <pc:sldMk cId="255978608" sldId="1658"/>
        </pc:sldMkLst>
        <pc:picChg chg="mod">
          <ac:chgData name="Frank Elkær (adjunkt – frae@eaaa.dk)" userId="1b06cd64-16c4-48f5-b285-7568c937f1a0" providerId="ADAL" clId="{9D29965A-69E7-4CF2-9A24-ECF3238ECE5C}" dt="2025-08-04T07:41:46.233" v="242" actId="1076"/>
          <ac:picMkLst>
            <pc:docMk/>
            <pc:sldMk cId="255978608" sldId="1658"/>
            <ac:picMk id="2050" creationId="{B03845D9-A22A-47AD-249E-23CD80AE784A}"/>
          </ac:picMkLst>
        </pc:picChg>
      </pc:sldChg>
      <pc:sldChg chg="addSp modSp mod">
        <pc:chgData name="Frank Elkær (adjunkt – frae@eaaa.dk)" userId="1b06cd64-16c4-48f5-b285-7568c937f1a0" providerId="ADAL" clId="{9D29965A-69E7-4CF2-9A24-ECF3238ECE5C}" dt="2025-08-28T11:12:29.540" v="1580" actId="20577"/>
        <pc:sldMkLst>
          <pc:docMk/>
          <pc:sldMk cId="1142041905" sldId="1659"/>
        </pc:sldMkLst>
        <pc:spChg chg="add mod">
          <ac:chgData name="Frank Elkær (adjunkt – frae@eaaa.dk)" userId="1b06cd64-16c4-48f5-b285-7568c937f1a0" providerId="ADAL" clId="{9D29965A-69E7-4CF2-9A24-ECF3238ECE5C}" dt="2025-08-28T11:12:29.540" v="1580" actId="20577"/>
          <ac:spMkLst>
            <pc:docMk/>
            <pc:sldMk cId="1142041905" sldId="1659"/>
            <ac:spMk id="3" creationId="{921B93BA-90C9-893B-64FD-BB973A4DD48E}"/>
          </ac:spMkLst>
        </pc:spChg>
      </pc:sldChg>
      <pc:sldChg chg="modSp mod">
        <pc:chgData name="Frank Elkær (adjunkt – frae@eaaa.dk)" userId="1b06cd64-16c4-48f5-b285-7568c937f1a0" providerId="ADAL" clId="{9D29965A-69E7-4CF2-9A24-ECF3238ECE5C}" dt="2025-08-26T11:16:08.799" v="1541" actId="20577"/>
        <pc:sldMkLst>
          <pc:docMk/>
          <pc:sldMk cId="472231778" sldId="1672"/>
        </pc:sldMkLst>
        <pc:spChg chg="mod">
          <ac:chgData name="Frank Elkær (adjunkt – frae@eaaa.dk)" userId="1b06cd64-16c4-48f5-b285-7568c937f1a0" providerId="ADAL" clId="{9D29965A-69E7-4CF2-9A24-ECF3238ECE5C}" dt="2025-08-26T11:16:08.799" v="1541" actId="20577"/>
          <ac:spMkLst>
            <pc:docMk/>
            <pc:sldMk cId="472231778" sldId="1672"/>
            <ac:spMk id="3" creationId="{3980E7BC-6E4B-013E-BFAE-01D4ABE1FF45}"/>
          </ac:spMkLst>
        </pc:spChg>
      </pc:sldChg>
      <pc:sldChg chg="modSp mod">
        <pc:chgData name="Frank Elkær (adjunkt – frae@eaaa.dk)" userId="1b06cd64-16c4-48f5-b285-7568c937f1a0" providerId="ADAL" clId="{9D29965A-69E7-4CF2-9A24-ECF3238ECE5C}" dt="2025-06-17T15:03:01.632" v="116" actId="20577"/>
        <pc:sldMkLst>
          <pc:docMk/>
          <pc:sldMk cId="2466503857" sldId="1692"/>
        </pc:sldMkLst>
      </pc:sldChg>
      <pc:sldChg chg="modSp mod">
        <pc:chgData name="Frank Elkær (adjunkt – frae@eaaa.dk)" userId="1b06cd64-16c4-48f5-b285-7568c937f1a0" providerId="ADAL" clId="{9D29965A-69E7-4CF2-9A24-ECF3238ECE5C}" dt="2025-06-12T10:22:44.423" v="112" actId="20577"/>
        <pc:sldMkLst>
          <pc:docMk/>
          <pc:sldMk cId="1766561583" sldId="1761"/>
        </pc:sldMkLst>
      </pc:sldChg>
      <pc:sldChg chg="modSp mod">
        <pc:chgData name="Frank Elkær (adjunkt – frae@eaaa.dk)" userId="1b06cd64-16c4-48f5-b285-7568c937f1a0" providerId="ADAL" clId="{9D29965A-69E7-4CF2-9A24-ECF3238ECE5C}" dt="2025-06-17T15:05:14.682" v="128" actId="5793"/>
        <pc:sldMkLst>
          <pc:docMk/>
          <pc:sldMk cId="2419959246" sldId="1762"/>
        </pc:sldMkLst>
      </pc:sldChg>
      <pc:sldChg chg="modSp mod">
        <pc:chgData name="Frank Elkær (adjunkt – frae@eaaa.dk)" userId="1b06cd64-16c4-48f5-b285-7568c937f1a0" providerId="ADAL" clId="{9D29965A-69E7-4CF2-9A24-ECF3238ECE5C}" dt="2025-08-21T12:33:09.357" v="1096" actId="20577"/>
        <pc:sldMkLst>
          <pc:docMk/>
          <pc:sldMk cId="2864515941" sldId="1763"/>
        </pc:sldMkLst>
        <pc:spChg chg="mod">
          <ac:chgData name="Frank Elkær (adjunkt – frae@eaaa.dk)" userId="1b06cd64-16c4-48f5-b285-7568c937f1a0" providerId="ADAL" clId="{9D29965A-69E7-4CF2-9A24-ECF3238ECE5C}" dt="2025-08-21T12:33:09.357" v="1096" actId="20577"/>
          <ac:spMkLst>
            <pc:docMk/>
            <pc:sldMk cId="2864515941" sldId="1763"/>
            <ac:spMk id="3" creationId="{A556ADF0-505F-93A4-5EEE-805B7714CA49}"/>
          </ac:spMkLst>
        </pc:spChg>
      </pc:sldChg>
      <pc:sldChg chg="addSp delSp modSp new mod">
        <pc:chgData name="Frank Elkær (adjunkt – frae@eaaa.dk)" userId="1b06cd64-16c4-48f5-b285-7568c937f1a0" providerId="ADAL" clId="{9D29965A-69E7-4CF2-9A24-ECF3238ECE5C}" dt="2025-08-28T11:27:25.459" v="1617" actId="1076"/>
        <pc:sldMkLst>
          <pc:docMk/>
          <pc:sldMk cId="1865243089" sldId="1764"/>
        </pc:sldMkLst>
        <pc:spChg chg="mod">
          <ac:chgData name="Frank Elkær (adjunkt – frae@eaaa.dk)" userId="1b06cd64-16c4-48f5-b285-7568c937f1a0" providerId="ADAL" clId="{9D29965A-69E7-4CF2-9A24-ECF3238ECE5C}" dt="2025-08-01T08:59:30.573" v="212" actId="20577"/>
          <ac:spMkLst>
            <pc:docMk/>
            <pc:sldMk cId="1865243089" sldId="1764"/>
            <ac:spMk id="2" creationId="{3BB9D4BC-8713-E816-9AFC-D6EAE7A72CFA}"/>
          </ac:spMkLst>
        </pc:spChg>
        <pc:spChg chg="add mod">
          <ac:chgData name="Frank Elkær (adjunkt – frae@eaaa.dk)" userId="1b06cd64-16c4-48f5-b285-7568c937f1a0" providerId="ADAL" clId="{9D29965A-69E7-4CF2-9A24-ECF3238ECE5C}" dt="2025-08-28T11:27:14.688" v="1614" actId="113"/>
          <ac:spMkLst>
            <pc:docMk/>
            <pc:sldMk cId="1865243089" sldId="1764"/>
            <ac:spMk id="6" creationId="{26B63FD9-46F1-A3A0-CA74-BA1AE999612D}"/>
          </ac:spMkLst>
        </pc:spChg>
        <pc:spChg chg="mod">
          <ac:chgData name="Frank Elkær (adjunkt – frae@eaaa.dk)" userId="1b06cd64-16c4-48f5-b285-7568c937f1a0" providerId="ADAL" clId="{9D29965A-69E7-4CF2-9A24-ECF3238ECE5C}" dt="2025-08-18T12:14:02.370" v="693" actId="1076"/>
          <ac:spMkLst>
            <pc:docMk/>
            <pc:sldMk cId="1865243089" sldId="1764"/>
            <ac:spMk id="7" creationId="{467B5D54-080C-DD28-9C9D-48CB5CF71427}"/>
          </ac:spMkLst>
        </pc:spChg>
        <pc:picChg chg="add mod">
          <ac:chgData name="Frank Elkær (adjunkt – frae@eaaa.dk)" userId="1b06cd64-16c4-48f5-b285-7568c937f1a0" providerId="ADAL" clId="{9D29965A-69E7-4CF2-9A24-ECF3238ECE5C}" dt="2025-08-28T11:27:25.459" v="1617" actId="1076"/>
          <ac:picMkLst>
            <pc:docMk/>
            <pc:sldMk cId="1865243089" sldId="1764"/>
            <ac:picMk id="4" creationId="{444541FE-4141-75C0-E6FF-70092B3EA12F}"/>
          </ac:picMkLst>
        </pc:picChg>
      </pc:sldChg>
      <pc:sldChg chg="addSp delSp modSp new mod modClrScheme chgLayout">
        <pc:chgData name="Frank Elkær (adjunkt – frae@eaaa.dk)" userId="1b06cd64-16c4-48f5-b285-7568c937f1a0" providerId="ADAL" clId="{9D29965A-69E7-4CF2-9A24-ECF3238ECE5C}" dt="2025-08-18T12:01:05.196" v="692" actId="1076"/>
        <pc:sldMkLst>
          <pc:docMk/>
          <pc:sldMk cId="752450424" sldId="1765"/>
        </pc:sldMkLst>
        <pc:spChg chg="add mod">
          <ac:chgData name="Frank Elkær (adjunkt – frae@eaaa.dk)" userId="1b06cd64-16c4-48f5-b285-7568c937f1a0" providerId="ADAL" clId="{9D29965A-69E7-4CF2-9A24-ECF3238ECE5C}" dt="2025-08-18T12:01:05.196" v="692" actId="1076"/>
          <ac:spMkLst>
            <pc:docMk/>
            <pc:sldMk cId="752450424" sldId="1765"/>
            <ac:spMk id="3" creationId="{D96BB12F-C88A-B585-CBC1-805DF0A71189}"/>
          </ac:spMkLst>
        </pc:spChg>
      </pc:sldChg>
      <pc:sldChg chg="addSp delSp modSp new mod modClrScheme chgLayout">
        <pc:chgData name="Frank Elkær (adjunkt – frae@eaaa.dk)" userId="1b06cd64-16c4-48f5-b285-7568c937f1a0" providerId="ADAL" clId="{9D29965A-69E7-4CF2-9A24-ECF3238ECE5C}" dt="2025-08-13T11:33:47.488" v="510" actId="20577"/>
        <pc:sldMkLst>
          <pc:docMk/>
          <pc:sldMk cId="3502073591" sldId="1766"/>
        </pc:sldMkLst>
        <pc:spChg chg="mod">
          <ac:chgData name="Frank Elkær (adjunkt – frae@eaaa.dk)" userId="1b06cd64-16c4-48f5-b285-7568c937f1a0" providerId="ADAL" clId="{9D29965A-69E7-4CF2-9A24-ECF3238ECE5C}" dt="2025-08-13T11:33:47.488" v="510" actId="20577"/>
          <ac:spMkLst>
            <pc:docMk/>
            <pc:sldMk cId="3502073591" sldId="1766"/>
            <ac:spMk id="5" creationId="{6454367F-270B-45A9-F3E2-5A64FAD73E55}"/>
          </ac:spMkLst>
        </pc:spChg>
      </pc:sldChg>
      <pc:sldChg chg="addSp delSp modSp new mod">
        <pc:chgData name="Frank Elkær (adjunkt – frae@eaaa.dk)" userId="1b06cd64-16c4-48f5-b285-7568c937f1a0" providerId="ADAL" clId="{9D29965A-69E7-4CF2-9A24-ECF3238ECE5C}" dt="2025-08-19T11:31:13.871" v="713" actId="14100"/>
        <pc:sldMkLst>
          <pc:docMk/>
          <pc:sldMk cId="3045848113" sldId="1767"/>
        </pc:sldMkLst>
        <pc:spChg chg="mod">
          <ac:chgData name="Frank Elkær (adjunkt – frae@eaaa.dk)" userId="1b06cd64-16c4-48f5-b285-7568c937f1a0" providerId="ADAL" clId="{9D29965A-69E7-4CF2-9A24-ECF3238ECE5C}" dt="2025-08-19T11:28:32.505" v="709" actId="20577"/>
          <ac:spMkLst>
            <pc:docMk/>
            <pc:sldMk cId="3045848113" sldId="1767"/>
            <ac:spMk id="2" creationId="{86D87EF6-FCB8-E8E7-307D-08BA7FE578EA}"/>
          </ac:spMkLst>
        </pc:spChg>
        <pc:picChg chg="add mod ord">
          <ac:chgData name="Frank Elkær (adjunkt – frae@eaaa.dk)" userId="1b06cd64-16c4-48f5-b285-7568c937f1a0" providerId="ADAL" clId="{9D29965A-69E7-4CF2-9A24-ECF3238ECE5C}" dt="2025-08-19T11:31:13.871" v="713" actId="14100"/>
          <ac:picMkLst>
            <pc:docMk/>
            <pc:sldMk cId="3045848113" sldId="1767"/>
            <ac:picMk id="5" creationId="{9AF3E255-F1D7-4D29-E6D5-732215A93246}"/>
          </ac:picMkLst>
        </pc:picChg>
      </pc:sldChg>
      <pc:sldChg chg="new del">
        <pc:chgData name="Frank Elkær (adjunkt – frae@eaaa.dk)" userId="1b06cd64-16c4-48f5-b285-7568c937f1a0" providerId="ADAL" clId="{9D29965A-69E7-4CF2-9A24-ECF3238ECE5C}" dt="2025-06-12T10:16:34.997" v="109" actId="47"/>
        <pc:sldMkLst>
          <pc:docMk/>
          <pc:sldMk cId="3315771771" sldId="1767"/>
        </pc:sldMkLst>
      </pc:sldChg>
      <pc:sldChg chg="modSp add mod">
        <pc:chgData name="Frank Elkær (adjunkt – frae@eaaa.dk)" userId="1b06cd64-16c4-48f5-b285-7568c937f1a0" providerId="ADAL" clId="{9D29965A-69E7-4CF2-9A24-ECF3238ECE5C}" dt="2025-08-20T09:35:51.440" v="733" actId="207"/>
        <pc:sldMkLst>
          <pc:docMk/>
          <pc:sldMk cId="4098693858" sldId="1768"/>
        </pc:sldMkLst>
        <pc:graphicFrameChg chg="mod modGraphic">
          <ac:chgData name="Frank Elkær (adjunkt – frae@eaaa.dk)" userId="1b06cd64-16c4-48f5-b285-7568c937f1a0" providerId="ADAL" clId="{9D29965A-69E7-4CF2-9A24-ECF3238ECE5C}" dt="2025-08-20T09:35:51.440" v="733" actId="207"/>
          <ac:graphicFrameMkLst>
            <pc:docMk/>
            <pc:sldMk cId="4098693858" sldId="1768"/>
            <ac:graphicFrameMk id="11" creationId="{49877BCD-1B0D-2085-2C1B-6DC3ABDBE297}"/>
          </ac:graphicFrameMkLst>
        </pc:graphicFrameChg>
      </pc:sldChg>
      <pc:sldChg chg="new del">
        <pc:chgData name="Frank Elkær (adjunkt – frae@eaaa.dk)" userId="1b06cd64-16c4-48f5-b285-7568c937f1a0" providerId="ADAL" clId="{9D29965A-69E7-4CF2-9A24-ECF3238ECE5C}" dt="2025-08-21T08:49:31.486" v="873" actId="680"/>
        <pc:sldMkLst>
          <pc:docMk/>
          <pc:sldMk cId="3863947818" sldId="1769"/>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343AD-E59B-41AF-824B-A8E4D0280C3A}" type="doc">
      <dgm:prSet loTypeId="urn:microsoft.com/office/officeart/2005/8/layout/radial6" loCatId="cycle" qsTypeId="urn:microsoft.com/office/officeart/2005/8/quickstyle/simple2" qsCatId="simple" csTypeId="urn:microsoft.com/office/officeart/2005/8/colors/accent1_2" csCatId="accent1" phldr="1"/>
      <dgm:spPr/>
      <dgm:t>
        <a:bodyPr/>
        <a:lstStyle/>
        <a:p>
          <a:endParaRPr lang="da-DK"/>
        </a:p>
      </dgm:t>
    </dgm:pt>
    <dgm:pt modelId="{237F9505-CE77-4C1D-8E57-8CB71B43E2B3}">
      <dgm:prSet phldrT="[Tekst]" custT="1"/>
      <dgm:spPr/>
      <dgm:t>
        <a:bodyPr/>
        <a:lstStyle/>
        <a:p>
          <a:r>
            <a:rPr lang="da-DK" sz="1600" b="1" dirty="0">
              <a:solidFill>
                <a:schemeClr val="tx1"/>
              </a:solidFill>
            </a:rPr>
            <a:t>Forretnings-forståelse</a:t>
          </a:r>
          <a:r>
            <a:rPr lang="da-DK" sz="1600" b="0" baseline="0" dirty="0">
              <a:solidFill>
                <a:schemeClr val="tx1"/>
              </a:solidFill>
            </a:rPr>
            <a:t> </a:t>
          </a:r>
          <a:endParaRPr lang="da-DK" sz="1600" b="0" dirty="0">
            <a:solidFill>
              <a:schemeClr val="tx1"/>
            </a:solidFill>
          </a:endParaRPr>
        </a:p>
      </dgm:t>
    </dgm:pt>
    <dgm:pt modelId="{7F14164B-22D5-48F3-B2A6-12C8ABD16CBD}" type="parTrans" cxnId="{768E1104-EFA0-4758-878F-5B8E3BEA9A4E}">
      <dgm:prSet/>
      <dgm:spPr/>
      <dgm:t>
        <a:bodyPr/>
        <a:lstStyle/>
        <a:p>
          <a:endParaRPr lang="da-DK" sz="700" b="0">
            <a:solidFill>
              <a:schemeClr val="tx1"/>
            </a:solidFill>
          </a:endParaRPr>
        </a:p>
      </dgm:t>
    </dgm:pt>
    <dgm:pt modelId="{E94FE3BF-5CFF-44BA-929D-330BD2FFBD32}" type="sibTrans" cxnId="{768E1104-EFA0-4758-878F-5B8E3BEA9A4E}">
      <dgm:prSet/>
      <dgm:spPr/>
      <dgm:t>
        <a:bodyPr/>
        <a:lstStyle/>
        <a:p>
          <a:endParaRPr lang="da-DK" sz="700" b="0">
            <a:solidFill>
              <a:schemeClr val="tx1"/>
            </a:solidFill>
          </a:endParaRPr>
        </a:p>
      </dgm:t>
    </dgm:pt>
    <dgm:pt modelId="{B086445B-D6C4-44F2-AAA5-CCB2A583CD44}">
      <dgm:prSet phldrT="[Tekst]" custT="1"/>
      <dgm:spPr/>
      <dgm:t>
        <a:bodyPr/>
        <a:lstStyle/>
        <a:p>
          <a:r>
            <a:rPr lang="da-DK" sz="1200" b="1" dirty="0">
              <a:solidFill>
                <a:schemeClr val="tx1"/>
              </a:solidFill>
            </a:rPr>
            <a:t>Hvordan</a:t>
          </a:r>
          <a:r>
            <a:rPr lang="da-DK" sz="1200" b="1" baseline="0" dirty="0">
              <a:solidFill>
                <a:schemeClr val="tx1"/>
              </a:solidFill>
            </a:rPr>
            <a:t> skaber virksomheder værdi</a:t>
          </a:r>
        </a:p>
        <a:p>
          <a:r>
            <a:rPr lang="da-DK" sz="1200" b="1" baseline="0" dirty="0">
              <a:solidFill>
                <a:schemeClr val="tx1"/>
              </a:solidFill>
            </a:rPr>
            <a:t>(Sikkerheds-perspektiv</a:t>
          </a:r>
          <a:r>
            <a:rPr lang="da-DK" sz="1200" b="0" baseline="0" dirty="0">
              <a:solidFill>
                <a:schemeClr val="tx1"/>
              </a:solidFill>
            </a:rPr>
            <a:t>)</a:t>
          </a:r>
          <a:endParaRPr lang="da-DK" sz="1200" b="0" dirty="0">
            <a:solidFill>
              <a:schemeClr val="tx1"/>
            </a:solidFill>
          </a:endParaRPr>
        </a:p>
      </dgm:t>
    </dgm:pt>
    <dgm:pt modelId="{407B8CA9-D9FD-4838-AFD3-30BDB57738BB}" type="parTrans" cxnId="{6674E0FA-F9CE-427C-87CA-FE0A38F2FD50}">
      <dgm:prSet/>
      <dgm:spPr/>
      <dgm:t>
        <a:bodyPr/>
        <a:lstStyle/>
        <a:p>
          <a:endParaRPr lang="da-DK" sz="700" b="0">
            <a:solidFill>
              <a:schemeClr val="tx1"/>
            </a:solidFill>
          </a:endParaRPr>
        </a:p>
      </dgm:t>
    </dgm:pt>
    <dgm:pt modelId="{3DCEB3B5-53AF-46E0-A6F1-0C9541E790BD}" type="sibTrans" cxnId="{6674E0FA-F9CE-427C-87CA-FE0A38F2FD50}">
      <dgm:prSet/>
      <dgm:spPr/>
      <dgm:t>
        <a:bodyPr/>
        <a:lstStyle/>
        <a:p>
          <a:endParaRPr lang="da-DK" sz="700" b="0">
            <a:solidFill>
              <a:schemeClr val="tx1"/>
            </a:solidFill>
          </a:endParaRPr>
        </a:p>
      </dgm:t>
    </dgm:pt>
    <dgm:pt modelId="{12A15690-47C2-4847-9137-F841D71051FF}">
      <dgm:prSet phldrT="[Tekst]" custT="1"/>
      <dgm:spPr/>
      <dgm:t>
        <a:bodyPr/>
        <a:lstStyle/>
        <a:p>
          <a:endParaRPr lang="da-DK" sz="1200" b="0" dirty="0">
            <a:solidFill>
              <a:schemeClr val="tx1"/>
            </a:solidFill>
          </a:endParaRPr>
        </a:p>
        <a:p>
          <a:r>
            <a:rPr lang="da-DK" sz="1200" b="1" dirty="0">
              <a:solidFill>
                <a:schemeClr val="tx1"/>
              </a:solidFill>
            </a:rPr>
            <a:t>IT og sikkerhed</a:t>
          </a:r>
        </a:p>
        <a:p>
          <a:endParaRPr lang="da-DK" sz="700" b="0" dirty="0">
            <a:solidFill>
              <a:schemeClr val="tx1"/>
            </a:solidFill>
          </a:endParaRPr>
        </a:p>
      </dgm:t>
    </dgm:pt>
    <dgm:pt modelId="{A047AE50-99FB-4D0C-A390-3594BF5CBDE1}" type="parTrans" cxnId="{9B8A28F9-EA65-4032-9D49-5D81ACC8E797}">
      <dgm:prSet/>
      <dgm:spPr/>
      <dgm:t>
        <a:bodyPr/>
        <a:lstStyle/>
        <a:p>
          <a:endParaRPr lang="da-DK" sz="700" b="0">
            <a:solidFill>
              <a:schemeClr val="tx1"/>
            </a:solidFill>
          </a:endParaRPr>
        </a:p>
      </dgm:t>
    </dgm:pt>
    <dgm:pt modelId="{6950EA20-7619-481E-84AB-3DF6AEF2923B}" type="sibTrans" cxnId="{9B8A28F9-EA65-4032-9D49-5D81ACC8E797}">
      <dgm:prSet/>
      <dgm:spPr/>
      <dgm:t>
        <a:bodyPr/>
        <a:lstStyle/>
        <a:p>
          <a:endParaRPr lang="da-DK" sz="700" b="0">
            <a:solidFill>
              <a:schemeClr val="tx1"/>
            </a:solidFill>
          </a:endParaRPr>
        </a:p>
      </dgm:t>
    </dgm:pt>
    <dgm:pt modelId="{45D279B8-18D6-4A13-9EEB-0D3D5EFDCC4F}">
      <dgm:prSet phldrT="[Tekst]" custT="1"/>
      <dgm:spPr/>
      <dgm:t>
        <a:bodyPr/>
        <a:lstStyle/>
        <a:p>
          <a:r>
            <a:rPr lang="da-DK" sz="1200" b="1" dirty="0">
              <a:solidFill>
                <a:schemeClr val="tx1"/>
              </a:solidFill>
            </a:rPr>
            <a:t>Risikostyring</a:t>
          </a:r>
        </a:p>
      </dgm:t>
    </dgm:pt>
    <dgm:pt modelId="{AF6F4475-7D0A-42C8-A534-4578B0592167}" type="parTrans" cxnId="{A7B0671C-9D19-44FB-834E-C2B22F7020F5}">
      <dgm:prSet/>
      <dgm:spPr/>
      <dgm:t>
        <a:bodyPr/>
        <a:lstStyle/>
        <a:p>
          <a:endParaRPr lang="da-DK" sz="700" b="0">
            <a:solidFill>
              <a:schemeClr val="tx1"/>
            </a:solidFill>
          </a:endParaRPr>
        </a:p>
      </dgm:t>
    </dgm:pt>
    <dgm:pt modelId="{8DD79FD6-E505-47FA-B16B-4788A6A40121}" type="sibTrans" cxnId="{A7B0671C-9D19-44FB-834E-C2B22F7020F5}">
      <dgm:prSet/>
      <dgm:spPr/>
      <dgm:t>
        <a:bodyPr/>
        <a:lstStyle/>
        <a:p>
          <a:endParaRPr lang="da-DK" sz="700" b="0">
            <a:solidFill>
              <a:schemeClr val="tx1"/>
            </a:solidFill>
          </a:endParaRPr>
        </a:p>
      </dgm:t>
    </dgm:pt>
    <dgm:pt modelId="{FE6E25B5-E2F9-4163-A983-124E2BB5047C}">
      <dgm:prSet custT="1"/>
      <dgm:spPr/>
      <dgm:t>
        <a:bodyPr spcFirstLastPara="0" vert="horz" wrap="square" lIns="8890" tIns="8890" rIns="8890" bIns="8890" numCol="1" spcCol="1270" anchor="ctr" anchorCtr="0"/>
        <a:lstStyle/>
        <a:p>
          <a:pPr marL="0" lvl="0" indent="0" defTabSz="311150">
            <a:spcBef>
              <a:spcPct val="0"/>
            </a:spcBef>
            <a:spcAft>
              <a:spcPct val="35000"/>
            </a:spcAft>
            <a:buNone/>
          </a:pPr>
          <a:r>
            <a:rPr lang="da-DK" sz="1200" b="1" kern="1200" dirty="0">
              <a:solidFill>
                <a:schemeClr val="tx1"/>
              </a:solidFill>
              <a:latin typeface="Montserrat"/>
              <a:ea typeface="+mn-ea"/>
              <a:cs typeface="+mn-cs"/>
            </a:rPr>
            <a:t>Modenheds-analyse</a:t>
          </a:r>
        </a:p>
      </dgm:t>
    </dgm:pt>
    <dgm:pt modelId="{6496F8CF-457D-4EE5-A43E-22A08FF01458}" type="parTrans" cxnId="{4BDA937B-1410-46A2-9649-2ACCD7F7B213}">
      <dgm:prSet/>
      <dgm:spPr/>
      <dgm:t>
        <a:bodyPr/>
        <a:lstStyle/>
        <a:p>
          <a:endParaRPr lang="da-DK" sz="700" b="0">
            <a:solidFill>
              <a:schemeClr val="tx1"/>
            </a:solidFill>
          </a:endParaRPr>
        </a:p>
      </dgm:t>
    </dgm:pt>
    <dgm:pt modelId="{9725411F-1B22-4F4B-8DAA-10B91CE5CEC4}" type="sibTrans" cxnId="{4BDA937B-1410-46A2-9649-2ACCD7F7B213}">
      <dgm:prSet/>
      <dgm:spPr/>
      <dgm:t>
        <a:bodyPr/>
        <a:lstStyle/>
        <a:p>
          <a:endParaRPr lang="da-DK" sz="700" b="0">
            <a:solidFill>
              <a:schemeClr val="tx1"/>
            </a:solidFill>
          </a:endParaRPr>
        </a:p>
      </dgm:t>
    </dgm:pt>
    <dgm:pt modelId="{DF6A5703-F79C-41A8-A433-F38187C6EC1E}">
      <dgm:prSet custT="1"/>
      <dgm:spPr/>
      <dgm:t>
        <a:bodyPr/>
        <a:lstStyle/>
        <a:p>
          <a:r>
            <a:rPr lang="da-DK" sz="1200" b="1" dirty="0">
              <a:solidFill>
                <a:schemeClr val="tx1"/>
              </a:solidFill>
            </a:rPr>
            <a:t>At</a:t>
          </a:r>
          <a:r>
            <a:rPr lang="da-DK" sz="1200" b="1" baseline="0" dirty="0">
              <a:solidFill>
                <a:schemeClr val="tx1"/>
              </a:solidFill>
            </a:rPr>
            <a:t> deltage i forandrings og IT projekter</a:t>
          </a:r>
          <a:endParaRPr lang="da-DK" sz="1200" b="1" dirty="0">
            <a:solidFill>
              <a:schemeClr val="tx1"/>
            </a:solidFill>
          </a:endParaRPr>
        </a:p>
      </dgm:t>
    </dgm:pt>
    <dgm:pt modelId="{61CF4464-2CD8-4FE1-B84E-300847EC253C}" type="sibTrans" cxnId="{3BF72C6B-D310-4EF1-9708-AABD12A7B681}">
      <dgm:prSet/>
      <dgm:spPr/>
      <dgm:t>
        <a:bodyPr/>
        <a:lstStyle/>
        <a:p>
          <a:endParaRPr lang="da-DK" sz="700" b="0">
            <a:solidFill>
              <a:schemeClr val="tx1"/>
            </a:solidFill>
          </a:endParaRPr>
        </a:p>
      </dgm:t>
    </dgm:pt>
    <dgm:pt modelId="{A0F7102E-DB4B-405E-93C7-792ABCC83074}" type="parTrans" cxnId="{3BF72C6B-D310-4EF1-9708-AABD12A7B681}">
      <dgm:prSet/>
      <dgm:spPr/>
      <dgm:t>
        <a:bodyPr/>
        <a:lstStyle/>
        <a:p>
          <a:endParaRPr lang="da-DK" sz="700" b="0">
            <a:solidFill>
              <a:schemeClr val="tx1"/>
            </a:solidFill>
          </a:endParaRPr>
        </a:p>
      </dgm:t>
    </dgm:pt>
    <dgm:pt modelId="{A7B99684-F01F-4A3F-A642-748E8BD756D9}">
      <dgm:prSet custT="1"/>
      <dgm:spPr/>
      <dgm:t>
        <a:bodyPr/>
        <a:lstStyle/>
        <a:p>
          <a:r>
            <a:rPr lang="da-DK" sz="1200" b="1" dirty="0">
              <a:solidFill>
                <a:schemeClr val="tx1"/>
              </a:solidFill>
            </a:rPr>
            <a:t>Sikkerheds organisering,  roller og ansvar</a:t>
          </a:r>
        </a:p>
      </dgm:t>
    </dgm:pt>
    <dgm:pt modelId="{8375C766-3B58-4A8D-B9C2-4E1D05F99024}" type="parTrans" cxnId="{680D1F1E-2F28-474C-B9BE-74F773A43650}">
      <dgm:prSet/>
      <dgm:spPr/>
      <dgm:t>
        <a:bodyPr/>
        <a:lstStyle/>
        <a:p>
          <a:endParaRPr lang="da-DK"/>
        </a:p>
      </dgm:t>
    </dgm:pt>
    <dgm:pt modelId="{2BEDF77B-555F-4EF5-BECC-DCA01A778396}" type="sibTrans" cxnId="{680D1F1E-2F28-474C-B9BE-74F773A43650}">
      <dgm:prSet/>
      <dgm:spPr/>
      <dgm:t>
        <a:bodyPr/>
        <a:lstStyle/>
        <a:p>
          <a:endParaRPr lang="da-DK"/>
        </a:p>
      </dgm:t>
    </dgm:pt>
    <dgm:pt modelId="{94EF6CFA-0443-4135-A579-9CD6FDB73DBF}">
      <dgm:prSet custT="1"/>
      <dgm:spPr/>
      <dgm:t>
        <a:bodyPr/>
        <a:lstStyle/>
        <a:p>
          <a:r>
            <a:rPr lang="da-DK" sz="1200" b="1" dirty="0">
              <a:solidFill>
                <a:schemeClr val="tx1"/>
              </a:solidFill>
            </a:rPr>
            <a:t>Sikkerhed mod leverandører</a:t>
          </a:r>
        </a:p>
      </dgm:t>
    </dgm:pt>
    <dgm:pt modelId="{F040422B-02C7-434F-8483-F1A17ECCC2AA}" type="parTrans" cxnId="{8AB1ECC6-9372-417E-824A-4A2B89BD6DEC}">
      <dgm:prSet/>
      <dgm:spPr/>
      <dgm:t>
        <a:bodyPr/>
        <a:lstStyle/>
        <a:p>
          <a:endParaRPr lang="da-DK"/>
        </a:p>
      </dgm:t>
    </dgm:pt>
    <dgm:pt modelId="{1CFE78FE-312B-49ED-B220-962B5BF3EBB5}" type="sibTrans" cxnId="{8AB1ECC6-9372-417E-824A-4A2B89BD6DEC}">
      <dgm:prSet/>
      <dgm:spPr/>
      <dgm:t>
        <a:bodyPr/>
        <a:lstStyle/>
        <a:p>
          <a:endParaRPr lang="da-DK"/>
        </a:p>
      </dgm:t>
    </dgm:pt>
    <dgm:pt modelId="{1D114E4B-DD93-444C-9C7A-9F6E1073AC95}" type="pres">
      <dgm:prSet presAssocID="{E13343AD-E59B-41AF-824B-A8E4D0280C3A}" presName="Name0" presStyleCnt="0">
        <dgm:presLayoutVars>
          <dgm:chMax val="1"/>
          <dgm:dir/>
          <dgm:animLvl val="ctr"/>
          <dgm:resizeHandles val="exact"/>
        </dgm:presLayoutVars>
      </dgm:prSet>
      <dgm:spPr/>
    </dgm:pt>
    <dgm:pt modelId="{E7130C1B-C0EA-4DDA-B629-4EEF97CB6BC2}" type="pres">
      <dgm:prSet presAssocID="{237F9505-CE77-4C1D-8E57-8CB71B43E2B3}" presName="centerShape" presStyleLbl="node0" presStyleIdx="0" presStyleCnt="1" custScaleX="126697" custScaleY="120977"/>
      <dgm:spPr/>
    </dgm:pt>
    <dgm:pt modelId="{905F9D35-F0CE-44E4-A4BD-5EDC9E379781}" type="pres">
      <dgm:prSet presAssocID="{B086445B-D6C4-44F2-AAA5-CCB2A583CD44}" presName="node" presStyleLbl="node1" presStyleIdx="0" presStyleCnt="7" custScaleX="156768" custScaleY="142614" custRadScaleRad="92490" custRadScaleInc="359">
        <dgm:presLayoutVars>
          <dgm:bulletEnabled val="1"/>
        </dgm:presLayoutVars>
      </dgm:prSet>
      <dgm:spPr/>
    </dgm:pt>
    <dgm:pt modelId="{A0EE3304-C827-441A-A8B0-C0DF13AD6C02}" type="pres">
      <dgm:prSet presAssocID="{B086445B-D6C4-44F2-AAA5-CCB2A583CD44}" presName="dummy" presStyleCnt="0"/>
      <dgm:spPr/>
    </dgm:pt>
    <dgm:pt modelId="{586B95B2-023B-477B-AA22-8F47AC05113F}" type="pres">
      <dgm:prSet presAssocID="{3DCEB3B5-53AF-46E0-A6F1-0C9541E790BD}" presName="sibTrans" presStyleLbl="sibTrans2D1" presStyleIdx="0" presStyleCnt="7"/>
      <dgm:spPr/>
    </dgm:pt>
    <dgm:pt modelId="{8472E692-4FF8-4F6D-8CDF-2596CB76919D}" type="pres">
      <dgm:prSet presAssocID="{A7B99684-F01F-4A3F-A642-748E8BD756D9}" presName="node" presStyleLbl="node1" presStyleIdx="1" presStyleCnt="7" custScaleX="151577" custScaleY="147573" custRadScaleRad="100549" custRadScaleInc="9282">
        <dgm:presLayoutVars>
          <dgm:bulletEnabled val="1"/>
        </dgm:presLayoutVars>
      </dgm:prSet>
      <dgm:spPr/>
    </dgm:pt>
    <dgm:pt modelId="{54A8F7DE-97C7-4FCA-A8AC-EA4A47AE63F9}" type="pres">
      <dgm:prSet presAssocID="{A7B99684-F01F-4A3F-A642-748E8BD756D9}" presName="dummy" presStyleCnt="0"/>
      <dgm:spPr/>
    </dgm:pt>
    <dgm:pt modelId="{34E6E199-E0E6-4F90-89D4-354427498BB3}" type="pres">
      <dgm:prSet presAssocID="{2BEDF77B-555F-4EF5-BECC-DCA01A778396}" presName="sibTrans" presStyleLbl="sibTrans2D1" presStyleIdx="1" presStyleCnt="7"/>
      <dgm:spPr/>
    </dgm:pt>
    <dgm:pt modelId="{7F765A52-196A-490B-99A5-88CE397D41E7}" type="pres">
      <dgm:prSet presAssocID="{12A15690-47C2-4847-9137-F841D71051FF}" presName="node" presStyleLbl="node1" presStyleIdx="2" presStyleCnt="7" custScaleX="149724" custScaleY="152073">
        <dgm:presLayoutVars>
          <dgm:bulletEnabled val="1"/>
        </dgm:presLayoutVars>
      </dgm:prSet>
      <dgm:spPr/>
    </dgm:pt>
    <dgm:pt modelId="{186A795B-9DE7-41D4-9427-FE1E2B10898F}" type="pres">
      <dgm:prSet presAssocID="{12A15690-47C2-4847-9137-F841D71051FF}" presName="dummy" presStyleCnt="0"/>
      <dgm:spPr/>
    </dgm:pt>
    <dgm:pt modelId="{59F2019D-B48C-4CEE-80BF-CB149F2B1892}" type="pres">
      <dgm:prSet presAssocID="{6950EA20-7619-481E-84AB-3DF6AEF2923B}" presName="sibTrans" presStyleLbl="sibTrans2D1" presStyleIdx="2" presStyleCnt="7"/>
      <dgm:spPr/>
    </dgm:pt>
    <dgm:pt modelId="{3174E11A-78FF-479B-B443-C809C89B4586}" type="pres">
      <dgm:prSet presAssocID="{45D279B8-18D6-4A13-9EEB-0D3D5EFDCC4F}" presName="node" presStyleLbl="node1" presStyleIdx="3" presStyleCnt="7" custScaleX="154606" custScaleY="135990" custRadScaleRad="90996" custRadScaleInc="-364">
        <dgm:presLayoutVars>
          <dgm:bulletEnabled val="1"/>
        </dgm:presLayoutVars>
      </dgm:prSet>
      <dgm:spPr/>
    </dgm:pt>
    <dgm:pt modelId="{0AA9C3F9-2FB1-4752-9864-C4ADEDF8A204}" type="pres">
      <dgm:prSet presAssocID="{45D279B8-18D6-4A13-9EEB-0D3D5EFDCC4F}" presName="dummy" presStyleCnt="0"/>
      <dgm:spPr/>
    </dgm:pt>
    <dgm:pt modelId="{A8F4D4C1-4F73-4F13-ACC9-05D2725D1FB7}" type="pres">
      <dgm:prSet presAssocID="{8DD79FD6-E505-47FA-B16B-4788A6A40121}" presName="sibTrans" presStyleLbl="sibTrans2D1" presStyleIdx="3" presStyleCnt="7"/>
      <dgm:spPr/>
    </dgm:pt>
    <dgm:pt modelId="{1246829E-C2F4-4D37-8DE8-6F099C9F283F}" type="pres">
      <dgm:prSet presAssocID="{FE6E25B5-E2F9-4163-A983-124E2BB5047C}" presName="node" presStyleLbl="node1" presStyleIdx="4" presStyleCnt="7" custScaleX="150109" custScaleY="141506" custRadScaleRad="99582" custRadScaleInc="15391">
        <dgm:presLayoutVars>
          <dgm:bulletEnabled val="1"/>
        </dgm:presLayoutVars>
      </dgm:prSet>
      <dgm:spPr/>
    </dgm:pt>
    <dgm:pt modelId="{11B177B3-698D-4642-98CB-69F02EE21C60}" type="pres">
      <dgm:prSet presAssocID="{FE6E25B5-E2F9-4163-A983-124E2BB5047C}" presName="dummy" presStyleCnt="0"/>
      <dgm:spPr/>
    </dgm:pt>
    <dgm:pt modelId="{BEE7A301-EBC0-4561-8DEB-605BC575A0C6}" type="pres">
      <dgm:prSet presAssocID="{9725411F-1B22-4F4B-8DAA-10B91CE5CEC4}" presName="sibTrans" presStyleLbl="sibTrans2D1" presStyleIdx="4" presStyleCnt="7"/>
      <dgm:spPr/>
    </dgm:pt>
    <dgm:pt modelId="{D9C6C7D7-7C4F-4E4F-86DE-B1C74B869266}" type="pres">
      <dgm:prSet presAssocID="{DF6A5703-F79C-41A8-A433-F38187C6EC1E}" presName="node" presStyleLbl="node1" presStyleIdx="5" presStyleCnt="7" custScaleX="149005" custScaleY="144942" custRadScaleRad="101606" custRadScaleInc="-2483">
        <dgm:presLayoutVars>
          <dgm:bulletEnabled val="1"/>
        </dgm:presLayoutVars>
      </dgm:prSet>
      <dgm:spPr/>
    </dgm:pt>
    <dgm:pt modelId="{FC3F787A-83EE-4468-85DE-46AAF894D30F}" type="pres">
      <dgm:prSet presAssocID="{DF6A5703-F79C-41A8-A433-F38187C6EC1E}" presName="dummy" presStyleCnt="0"/>
      <dgm:spPr/>
    </dgm:pt>
    <dgm:pt modelId="{CFB30CDC-237B-4691-8BD5-9D60BD7B766C}" type="pres">
      <dgm:prSet presAssocID="{61CF4464-2CD8-4FE1-B84E-300847EC253C}" presName="sibTrans" presStyleLbl="sibTrans2D1" presStyleIdx="5" presStyleCnt="7"/>
      <dgm:spPr/>
    </dgm:pt>
    <dgm:pt modelId="{78286D48-CDCF-4692-A23A-4E92AFD6E83F}" type="pres">
      <dgm:prSet presAssocID="{94EF6CFA-0443-4135-A579-9CD6FDB73DBF}" presName="node" presStyleLbl="node1" presStyleIdx="6" presStyleCnt="7" custScaleX="157680" custScaleY="144573" custRadScaleRad="100012" custRadScaleInc="-21156">
        <dgm:presLayoutVars>
          <dgm:bulletEnabled val="1"/>
        </dgm:presLayoutVars>
      </dgm:prSet>
      <dgm:spPr/>
    </dgm:pt>
    <dgm:pt modelId="{93A3D0A7-C615-4AED-8107-6CC38470DAAA}" type="pres">
      <dgm:prSet presAssocID="{94EF6CFA-0443-4135-A579-9CD6FDB73DBF}" presName="dummy" presStyleCnt="0"/>
      <dgm:spPr/>
    </dgm:pt>
    <dgm:pt modelId="{21727C90-2D5F-4559-9D1A-81AD4245AD9B}" type="pres">
      <dgm:prSet presAssocID="{1CFE78FE-312B-49ED-B220-962B5BF3EBB5}" presName="sibTrans" presStyleLbl="sibTrans2D1" presStyleIdx="6" presStyleCnt="7"/>
      <dgm:spPr/>
    </dgm:pt>
  </dgm:ptLst>
  <dgm:cxnLst>
    <dgm:cxn modelId="{67EC0F02-1761-4E43-8D67-F856CCFE12E4}" type="presOf" srcId="{61CF4464-2CD8-4FE1-B84E-300847EC253C}" destId="{CFB30CDC-237B-4691-8BD5-9D60BD7B766C}" srcOrd="0" destOrd="0" presId="urn:microsoft.com/office/officeart/2005/8/layout/radial6"/>
    <dgm:cxn modelId="{768E1104-EFA0-4758-878F-5B8E3BEA9A4E}" srcId="{E13343AD-E59B-41AF-824B-A8E4D0280C3A}" destId="{237F9505-CE77-4C1D-8E57-8CB71B43E2B3}" srcOrd="0" destOrd="0" parTransId="{7F14164B-22D5-48F3-B2A6-12C8ABD16CBD}" sibTransId="{E94FE3BF-5CFF-44BA-929D-330BD2FFBD32}"/>
    <dgm:cxn modelId="{12750508-2869-4849-9675-49F3344707B1}" type="presOf" srcId="{3DCEB3B5-53AF-46E0-A6F1-0C9541E790BD}" destId="{586B95B2-023B-477B-AA22-8F47AC05113F}" srcOrd="0" destOrd="0" presId="urn:microsoft.com/office/officeart/2005/8/layout/radial6"/>
    <dgm:cxn modelId="{BDB74D0F-BDFA-4325-97CB-91E964CA583A}" type="presOf" srcId="{DF6A5703-F79C-41A8-A433-F38187C6EC1E}" destId="{D9C6C7D7-7C4F-4E4F-86DE-B1C74B869266}" srcOrd="0" destOrd="0" presId="urn:microsoft.com/office/officeart/2005/8/layout/radial6"/>
    <dgm:cxn modelId="{434C1011-5356-453A-A63C-E5DA4C8DA855}" type="presOf" srcId="{E13343AD-E59B-41AF-824B-A8E4D0280C3A}" destId="{1D114E4B-DD93-444C-9C7A-9F6E1073AC95}" srcOrd="0" destOrd="0" presId="urn:microsoft.com/office/officeart/2005/8/layout/radial6"/>
    <dgm:cxn modelId="{A7B0671C-9D19-44FB-834E-C2B22F7020F5}" srcId="{237F9505-CE77-4C1D-8E57-8CB71B43E2B3}" destId="{45D279B8-18D6-4A13-9EEB-0D3D5EFDCC4F}" srcOrd="3" destOrd="0" parTransId="{AF6F4475-7D0A-42C8-A534-4578B0592167}" sibTransId="{8DD79FD6-E505-47FA-B16B-4788A6A40121}"/>
    <dgm:cxn modelId="{680D1F1E-2F28-474C-B9BE-74F773A43650}" srcId="{237F9505-CE77-4C1D-8E57-8CB71B43E2B3}" destId="{A7B99684-F01F-4A3F-A642-748E8BD756D9}" srcOrd="1" destOrd="0" parTransId="{8375C766-3B58-4A8D-B9C2-4E1D05F99024}" sibTransId="{2BEDF77B-555F-4EF5-BECC-DCA01A778396}"/>
    <dgm:cxn modelId="{7E85FF33-5D92-4FD5-84AA-7F50A9267D76}" type="presOf" srcId="{94EF6CFA-0443-4135-A579-9CD6FDB73DBF}" destId="{78286D48-CDCF-4692-A23A-4E92AFD6E83F}" srcOrd="0" destOrd="0" presId="urn:microsoft.com/office/officeart/2005/8/layout/radial6"/>
    <dgm:cxn modelId="{A6E5E634-61A4-4F34-ABAC-9178D5C74D3C}" type="presOf" srcId="{1CFE78FE-312B-49ED-B220-962B5BF3EBB5}" destId="{21727C90-2D5F-4559-9D1A-81AD4245AD9B}" srcOrd="0" destOrd="0" presId="urn:microsoft.com/office/officeart/2005/8/layout/radial6"/>
    <dgm:cxn modelId="{3BF72C6B-D310-4EF1-9708-AABD12A7B681}" srcId="{237F9505-CE77-4C1D-8E57-8CB71B43E2B3}" destId="{DF6A5703-F79C-41A8-A433-F38187C6EC1E}" srcOrd="5" destOrd="0" parTransId="{A0F7102E-DB4B-405E-93C7-792ABCC83074}" sibTransId="{61CF4464-2CD8-4FE1-B84E-300847EC253C}"/>
    <dgm:cxn modelId="{82736A53-CEAC-4645-846D-2F942AF88EDD}" type="presOf" srcId="{2BEDF77B-555F-4EF5-BECC-DCA01A778396}" destId="{34E6E199-E0E6-4F90-89D4-354427498BB3}" srcOrd="0" destOrd="0" presId="urn:microsoft.com/office/officeart/2005/8/layout/radial6"/>
    <dgm:cxn modelId="{DA345374-8793-4B5C-8B40-9B86BD2FD7E1}" type="presOf" srcId="{A7B99684-F01F-4A3F-A642-748E8BD756D9}" destId="{8472E692-4FF8-4F6D-8CDF-2596CB76919D}" srcOrd="0" destOrd="0" presId="urn:microsoft.com/office/officeart/2005/8/layout/radial6"/>
    <dgm:cxn modelId="{4481EF56-DA49-4BA5-A395-D56EBFE5AD26}" type="presOf" srcId="{B086445B-D6C4-44F2-AAA5-CCB2A583CD44}" destId="{905F9D35-F0CE-44E4-A4BD-5EDC9E379781}" srcOrd="0" destOrd="0" presId="urn:microsoft.com/office/officeart/2005/8/layout/radial6"/>
    <dgm:cxn modelId="{4BDA937B-1410-46A2-9649-2ACCD7F7B213}" srcId="{237F9505-CE77-4C1D-8E57-8CB71B43E2B3}" destId="{FE6E25B5-E2F9-4163-A983-124E2BB5047C}" srcOrd="4" destOrd="0" parTransId="{6496F8CF-457D-4EE5-A43E-22A08FF01458}" sibTransId="{9725411F-1B22-4F4B-8DAA-10B91CE5CEC4}"/>
    <dgm:cxn modelId="{488523B0-CC76-4A30-98C4-71F2E42A6573}" type="presOf" srcId="{8DD79FD6-E505-47FA-B16B-4788A6A40121}" destId="{A8F4D4C1-4F73-4F13-ACC9-05D2725D1FB7}" srcOrd="0" destOrd="0" presId="urn:microsoft.com/office/officeart/2005/8/layout/radial6"/>
    <dgm:cxn modelId="{8AB1ECC6-9372-417E-824A-4A2B89BD6DEC}" srcId="{237F9505-CE77-4C1D-8E57-8CB71B43E2B3}" destId="{94EF6CFA-0443-4135-A579-9CD6FDB73DBF}" srcOrd="6" destOrd="0" parTransId="{F040422B-02C7-434F-8483-F1A17ECCC2AA}" sibTransId="{1CFE78FE-312B-49ED-B220-962B5BF3EBB5}"/>
    <dgm:cxn modelId="{305B7BCC-5DFD-4E7E-8EA6-593429EA0AEB}" type="presOf" srcId="{FE6E25B5-E2F9-4163-A983-124E2BB5047C}" destId="{1246829E-C2F4-4D37-8DE8-6F099C9F283F}" srcOrd="0" destOrd="0" presId="urn:microsoft.com/office/officeart/2005/8/layout/radial6"/>
    <dgm:cxn modelId="{7701FACE-5EC5-47C0-B61F-5BDDEBB05A90}" type="presOf" srcId="{45D279B8-18D6-4A13-9EEB-0D3D5EFDCC4F}" destId="{3174E11A-78FF-479B-B443-C809C89B4586}" srcOrd="0" destOrd="0" presId="urn:microsoft.com/office/officeart/2005/8/layout/radial6"/>
    <dgm:cxn modelId="{CE1DCED4-1F40-4A3D-8F65-B08B72C109D8}" type="presOf" srcId="{237F9505-CE77-4C1D-8E57-8CB71B43E2B3}" destId="{E7130C1B-C0EA-4DDA-B629-4EEF97CB6BC2}" srcOrd="0" destOrd="0" presId="urn:microsoft.com/office/officeart/2005/8/layout/radial6"/>
    <dgm:cxn modelId="{C0CDBEE4-56EB-487F-A56C-CE3E879294E1}" type="presOf" srcId="{9725411F-1B22-4F4B-8DAA-10B91CE5CEC4}" destId="{BEE7A301-EBC0-4561-8DEB-605BC575A0C6}" srcOrd="0" destOrd="0" presId="urn:microsoft.com/office/officeart/2005/8/layout/radial6"/>
    <dgm:cxn modelId="{5415B8E7-DD99-4D88-8C19-0303DB207798}" type="presOf" srcId="{6950EA20-7619-481E-84AB-3DF6AEF2923B}" destId="{59F2019D-B48C-4CEE-80BF-CB149F2B1892}" srcOrd="0" destOrd="0" presId="urn:microsoft.com/office/officeart/2005/8/layout/radial6"/>
    <dgm:cxn modelId="{9B8A28F9-EA65-4032-9D49-5D81ACC8E797}" srcId="{237F9505-CE77-4C1D-8E57-8CB71B43E2B3}" destId="{12A15690-47C2-4847-9137-F841D71051FF}" srcOrd="2" destOrd="0" parTransId="{A047AE50-99FB-4D0C-A390-3594BF5CBDE1}" sibTransId="{6950EA20-7619-481E-84AB-3DF6AEF2923B}"/>
    <dgm:cxn modelId="{6674E0FA-F9CE-427C-87CA-FE0A38F2FD50}" srcId="{237F9505-CE77-4C1D-8E57-8CB71B43E2B3}" destId="{B086445B-D6C4-44F2-AAA5-CCB2A583CD44}" srcOrd="0" destOrd="0" parTransId="{407B8CA9-D9FD-4838-AFD3-30BDB57738BB}" sibTransId="{3DCEB3B5-53AF-46E0-A6F1-0C9541E790BD}"/>
    <dgm:cxn modelId="{20074AFC-29A8-4171-A97B-1B299600D435}" type="presOf" srcId="{12A15690-47C2-4847-9137-F841D71051FF}" destId="{7F765A52-196A-490B-99A5-88CE397D41E7}" srcOrd="0" destOrd="0" presId="urn:microsoft.com/office/officeart/2005/8/layout/radial6"/>
    <dgm:cxn modelId="{0C48355C-D300-411E-B6EA-7127A860F6B8}" type="presParOf" srcId="{1D114E4B-DD93-444C-9C7A-9F6E1073AC95}" destId="{E7130C1B-C0EA-4DDA-B629-4EEF97CB6BC2}" srcOrd="0" destOrd="0" presId="urn:microsoft.com/office/officeart/2005/8/layout/radial6"/>
    <dgm:cxn modelId="{BD56C97D-5D00-41BC-BCE3-E03A08347407}" type="presParOf" srcId="{1D114E4B-DD93-444C-9C7A-9F6E1073AC95}" destId="{905F9D35-F0CE-44E4-A4BD-5EDC9E379781}" srcOrd="1" destOrd="0" presId="urn:microsoft.com/office/officeart/2005/8/layout/radial6"/>
    <dgm:cxn modelId="{7487AC53-10C6-4255-A57A-2133E2C0B29C}" type="presParOf" srcId="{1D114E4B-DD93-444C-9C7A-9F6E1073AC95}" destId="{A0EE3304-C827-441A-A8B0-C0DF13AD6C02}" srcOrd="2" destOrd="0" presId="urn:microsoft.com/office/officeart/2005/8/layout/radial6"/>
    <dgm:cxn modelId="{C84E6443-4DE6-43F2-B267-5C4BB4A3E4FB}" type="presParOf" srcId="{1D114E4B-DD93-444C-9C7A-9F6E1073AC95}" destId="{586B95B2-023B-477B-AA22-8F47AC05113F}" srcOrd="3" destOrd="0" presId="urn:microsoft.com/office/officeart/2005/8/layout/radial6"/>
    <dgm:cxn modelId="{4FC3553C-81B9-4CB1-885C-5D513E4D27A6}" type="presParOf" srcId="{1D114E4B-DD93-444C-9C7A-9F6E1073AC95}" destId="{8472E692-4FF8-4F6D-8CDF-2596CB76919D}" srcOrd="4" destOrd="0" presId="urn:microsoft.com/office/officeart/2005/8/layout/radial6"/>
    <dgm:cxn modelId="{33D1A5ED-AF80-4B5D-B8F4-3D552BCB3F26}" type="presParOf" srcId="{1D114E4B-DD93-444C-9C7A-9F6E1073AC95}" destId="{54A8F7DE-97C7-4FCA-A8AC-EA4A47AE63F9}" srcOrd="5" destOrd="0" presId="urn:microsoft.com/office/officeart/2005/8/layout/radial6"/>
    <dgm:cxn modelId="{3FE2260F-6414-4D29-9E05-E17F0835BDC7}" type="presParOf" srcId="{1D114E4B-DD93-444C-9C7A-9F6E1073AC95}" destId="{34E6E199-E0E6-4F90-89D4-354427498BB3}" srcOrd="6" destOrd="0" presId="urn:microsoft.com/office/officeart/2005/8/layout/radial6"/>
    <dgm:cxn modelId="{32D97E58-158D-4588-A40F-AD3175D5197E}" type="presParOf" srcId="{1D114E4B-DD93-444C-9C7A-9F6E1073AC95}" destId="{7F765A52-196A-490B-99A5-88CE397D41E7}" srcOrd="7" destOrd="0" presId="urn:microsoft.com/office/officeart/2005/8/layout/radial6"/>
    <dgm:cxn modelId="{835BDFF5-5625-498A-86C5-6217408DF24F}" type="presParOf" srcId="{1D114E4B-DD93-444C-9C7A-9F6E1073AC95}" destId="{186A795B-9DE7-41D4-9427-FE1E2B10898F}" srcOrd="8" destOrd="0" presId="urn:microsoft.com/office/officeart/2005/8/layout/radial6"/>
    <dgm:cxn modelId="{BDE418D7-EAA4-43E4-9F61-E8E0C418D04E}" type="presParOf" srcId="{1D114E4B-DD93-444C-9C7A-9F6E1073AC95}" destId="{59F2019D-B48C-4CEE-80BF-CB149F2B1892}" srcOrd="9" destOrd="0" presId="urn:microsoft.com/office/officeart/2005/8/layout/radial6"/>
    <dgm:cxn modelId="{9A174966-C2D0-4D01-9D19-7A9950C3F83B}" type="presParOf" srcId="{1D114E4B-DD93-444C-9C7A-9F6E1073AC95}" destId="{3174E11A-78FF-479B-B443-C809C89B4586}" srcOrd="10" destOrd="0" presId="urn:microsoft.com/office/officeart/2005/8/layout/radial6"/>
    <dgm:cxn modelId="{D476977B-59D0-42CA-8D39-7662FD8DB1C4}" type="presParOf" srcId="{1D114E4B-DD93-444C-9C7A-9F6E1073AC95}" destId="{0AA9C3F9-2FB1-4752-9864-C4ADEDF8A204}" srcOrd="11" destOrd="0" presId="urn:microsoft.com/office/officeart/2005/8/layout/radial6"/>
    <dgm:cxn modelId="{92050CA2-6656-4956-A575-F9FA54ADED30}" type="presParOf" srcId="{1D114E4B-DD93-444C-9C7A-9F6E1073AC95}" destId="{A8F4D4C1-4F73-4F13-ACC9-05D2725D1FB7}" srcOrd="12" destOrd="0" presId="urn:microsoft.com/office/officeart/2005/8/layout/radial6"/>
    <dgm:cxn modelId="{20C266E1-31D3-4721-A63B-A16F9D62C1D6}" type="presParOf" srcId="{1D114E4B-DD93-444C-9C7A-9F6E1073AC95}" destId="{1246829E-C2F4-4D37-8DE8-6F099C9F283F}" srcOrd="13" destOrd="0" presId="urn:microsoft.com/office/officeart/2005/8/layout/radial6"/>
    <dgm:cxn modelId="{BE7B527B-2613-4A46-B031-25844E7A981A}" type="presParOf" srcId="{1D114E4B-DD93-444C-9C7A-9F6E1073AC95}" destId="{11B177B3-698D-4642-98CB-69F02EE21C60}" srcOrd="14" destOrd="0" presId="urn:microsoft.com/office/officeart/2005/8/layout/radial6"/>
    <dgm:cxn modelId="{A60A5C81-7DBE-410F-9ACF-F2F5CF617D08}" type="presParOf" srcId="{1D114E4B-DD93-444C-9C7A-9F6E1073AC95}" destId="{BEE7A301-EBC0-4561-8DEB-605BC575A0C6}" srcOrd="15" destOrd="0" presId="urn:microsoft.com/office/officeart/2005/8/layout/radial6"/>
    <dgm:cxn modelId="{FD29BE35-43EA-4F1D-A54C-1CEB4E450E2F}" type="presParOf" srcId="{1D114E4B-DD93-444C-9C7A-9F6E1073AC95}" destId="{D9C6C7D7-7C4F-4E4F-86DE-B1C74B869266}" srcOrd="16" destOrd="0" presId="urn:microsoft.com/office/officeart/2005/8/layout/radial6"/>
    <dgm:cxn modelId="{3B869AA0-F34F-4875-B36D-C83840E27F2F}" type="presParOf" srcId="{1D114E4B-DD93-444C-9C7A-9F6E1073AC95}" destId="{FC3F787A-83EE-4468-85DE-46AAF894D30F}" srcOrd="17" destOrd="0" presId="urn:microsoft.com/office/officeart/2005/8/layout/radial6"/>
    <dgm:cxn modelId="{DC17951A-D077-444F-96CD-DE3EFC74F477}" type="presParOf" srcId="{1D114E4B-DD93-444C-9C7A-9F6E1073AC95}" destId="{CFB30CDC-237B-4691-8BD5-9D60BD7B766C}" srcOrd="18" destOrd="0" presId="urn:microsoft.com/office/officeart/2005/8/layout/radial6"/>
    <dgm:cxn modelId="{6DB280C5-257E-4D34-AE97-BD9C4EDE6896}" type="presParOf" srcId="{1D114E4B-DD93-444C-9C7A-9F6E1073AC95}" destId="{78286D48-CDCF-4692-A23A-4E92AFD6E83F}" srcOrd="19" destOrd="0" presId="urn:microsoft.com/office/officeart/2005/8/layout/radial6"/>
    <dgm:cxn modelId="{B64BF7F1-3253-40F3-ABDD-19BACE505F54}" type="presParOf" srcId="{1D114E4B-DD93-444C-9C7A-9F6E1073AC95}" destId="{93A3D0A7-C615-4AED-8107-6CC38470DAAA}" srcOrd="20" destOrd="0" presId="urn:microsoft.com/office/officeart/2005/8/layout/radial6"/>
    <dgm:cxn modelId="{FBC2819D-511C-4BAA-99D3-A4A15A99D80A}" type="presParOf" srcId="{1D114E4B-DD93-444C-9C7A-9F6E1073AC95}" destId="{21727C90-2D5F-4559-9D1A-81AD4245AD9B}"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91C271-1C5D-4E64-8DB5-DDA9CC3243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EDBB146-271E-470F-9404-CD853AA63F13}">
      <dgm:prSet/>
      <dgm:spPr/>
      <dgm:t>
        <a:bodyPr/>
        <a:lstStyle/>
        <a:p>
          <a:r>
            <a:rPr lang="da-DK"/>
            <a:t>Gennemgang af stoffet</a:t>
          </a:r>
          <a:endParaRPr lang="en-US"/>
        </a:p>
      </dgm:t>
    </dgm:pt>
    <dgm:pt modelId="{4A018942-86F6-4560-A128-2CEC726CF142}" type="parTrans" cxnId="{71EC7728-7347-4D04-9CDD-988E88CE0692}">
      <dgm:prSet/>
      <dgm:spPr/>
      <dgm:t>
        <a:bodyPr/>
        <a:lstStyle/>
        <a:p>
          <a:endParaRPr lang="en-US"/>
        </a:p>
      </dgm:t>
    </dgm:pt>
    <dgm:pt modelId="{9456995E-8546-49EB-B476-C4936E957BD8}" type="sibTrans" cxnId="{71EC7728-7347-4D04-9CDD-988E88CE0692}">
      <dgm:prSet/>
      <dgm:spPr/>
      <dgm:t>
        <a:bodyPr/>
        <a:lstStyle/>
        <a:p>
          <a:endParaRPr lang="en-US"/>
        </a:p>
      </dgm:t>
    </dgm:pt>
    <dgm:pt modelId="{084E7CE3-BD1C-460A-9899-96774AE77E48}">
      <dgm:prSet/>
      <dgm:spPr/>
      <dgm:t>
        <a:bodyPr/>
        <a:lstStyle/>
        <a:p>
          <a:r>
            <a:rPr lang="da-DK"/>
            <a:t>Øvelser (cases og info søgning)</a:t>
          </a:r>
          <a:endParaRPr lang="en-US"/>
        </a:p>
      </dgm:t>
    </dgm:pt>
    <dgm:pt modelId="{4B271455-83FD-4E98-84F3-FB538DA2DA04}" type="parTrans" cxnId="{08557090-0024-49C0-A7DC-A7AB5D1450BD}">
      <dgm:prSet/>
      <dgm:spPr/>
      <dgm:t>
        <a:bodyPr/>
        <a:lstStyle/>
        <a:p>
          <a:endParaRPr lang="en-US"/>
        </a:p>
      </dgm:t>
    </dgm:pt>
    <dgm:pt modelId="{9F9AC6FA-6CD3-4390-9B7C-357160EDC9C9}" type="sibTrans" cxnId="{08557090-0024-49C0-A7DC-A7AB5D1450BD}">
      <dgm:prSet/>
      <dgm:spPr/>
      <dgm:t>
        <a:bodyPr/>
        <a:lstStyle/>
        <a:p>
          <a:endParaRPr lang="en-US"/>
        </a:p>
      </dgm:t>
    </dgm:pt>
    <dgm:pt modelId="{26F8F6F5-799A-4171-92A0-84DAB161007A}">
      <dgm:prSet/>
      <dgm:spPr/>
      <dgm:t>
        <a:bodyPr/>
        <a:lstStyle/>
        <a:p>
          <a:r>
            <a:rPr lang="da-DK"/>
            <a:t>Debat og dialog</a:t>
          </a:r>
          <a:endParaRPr lang="en-US"/>
        </a:p>
      </dgm:t>
    </dgm:pt>
    <dgm:pt modelId="{B95C91BD-FA33-4CE2-92E2-275732289058}" type="parTrans" cxnId="{D0782AFE-2227-4820-96BC-9F245F3E3F51}">
      <dgm:prSet/>
      <dgm:spPr/>
      <dgm:t>
        <a:bodyPr/>
        <a:lstStyle/>
        <a:p>
          <a:endParaRPr lang="en-US"/>
        </a:p>
      </dgm:t>
    </dgm:pt>
    <dgm:pt modelId="{C4579EA5-17B8-4835-BA4B-A549D683E377}" type="sibTrans" cxnId="{D0782AFE-2227-4820-96BC-9F245F3E3F51}">
      <dgm:prSet/>
      <dgm:spPr/>
      <dgm:t>
        <a:bodyPr/>
        <a:lstStyle/>
        <a:p>
          <a:endParaRPr lang="en-US"/>
        </a:p>
      </dgm:t>
    </dgm:pt>
    <dgm:pt modelId="{4DEF81CC-6290-4BF6-AEDF-CFDC864F1AF6}">
      <dgm:prSet/>
      <dgm:spPr/>
      <dgm:t>
        <a:bodyPr/>
        <a:lstStyle/>
        <a:p>
          <a:r>
            <a:rPr lang="da-DK" dirty="0"/>
            <a:t>Opsummering/</a:t>
          </a:r>
        </a:p>
        <a:p>
          <a:r>
            <a:rPr lang="da-DK" dirty="0"/>
            <a:t>hjemmeopgaver</a:t>
          </a:r>
          <a:endParaRPr lang="en-US" dirty="0"/>
        </a:p>
      </dgm:t>
    </dgm:pt>
    <dgm:pt modelId="{55AFDCF9-3680-40E3-88E7-6847DF9E7463}" type="parTrans" cxnId="{59C575D5-8DB8-4DCE-A683-8CD1BF4C5BDD}">
      <dgm:prSet/>
      <dgm:spPr/>
      <dgm:t>
        <a:bodyPr/>
        <a:lstStyle/>
        <a:p>
          <a:endParaRPr lang="en-US"/>
        </a:p>
      </dgm:t>
    </dgm:pt>
    <dgm:pt modelId="{37097EAA-883B-483A-9FE6-A045EF168383}" type="sibTrans" cxnId="{59C575D5-8DB8-4DCE-A683-8CD1BF4C5BDD}">
      <dgm:prSet/>
      <dgm:spPr/>
      <dgm:t>
        <a:bodyPr/>
        <a:lstStyle/>
        <a:p>
          <a:endParaRPr lang="en-US"/>
        </a:p>
      </dgm:t>
    </dgm:pt>
    <dgm:pt modelId="{D99362D1-F365-485C-99D7-91F559071678}">
      <dgm:prSet/>
      <dgm:spPr/>
      <dgm:t>
        <a:bodyPr/>
        <a:lstStyle/>
        <a:p>
          <a:r>
            <a:rPr lang="da-DK"/>
            <a:t>Multible choice og andre opgaver undervejs</a:t>
          </a:r>
          <a:endParaRPr lang="en-US"/>
        </a:p>
      </dgm:t>
    </dgm:pt>
    <dgm:pt modelId="{61C30F04-4C48-4443-832D-E1979373B5C1}" type="parTrans" cxnId="{E6EBCBB2-56C7-4240-8520-9806CCE8DCB6}">
      <dgm:prSet/>
      <dgm:spPr/>
      <dgm:t>
        <a:bodyPr/>
        <a:lstStyle/>
        <a:p>
          <a:endParaRPr lang="en-US"/>
        </a:p>
      </dgm:t>
    </dgm:pt>
    <dgm:pt modelId="{BDB2A2DB-AD20-44E6-8436-76EFA1BA42B9}" type="sibTrans" cxnId="{E6EBCBB2-56C7-4240-8520-9806CCE8DCB6}">
      <dgm:prSet/>
      <dgm:spPr/>
      <dgm:t>
        <a:bodyPr/>
        <a:lstStyle/>
        <a:p>
          <a:endParaRPr lang="en-US"/>
        </a:p>
      </dgm:t>
    </dgm:pt>
    <dgm:pt modelId="{F3267D18-BBA8-4865-B054-C8D8C0A480ED}" type="pres">
      <dgm:prSet presAssocID="{C791C271-1C5D-4E64-8DB5-DDA9CC3243D9}" presName="root" presStyleCnt="0">
        <dgm:presLayoutVars>
          <dgm:dir/>
          <dgm:resizeHandles val="exact"/>
        </dgm:presLayoutVars>
      </dgm:prSet>
      <dgm:spPr/>
    </dgm:pt>
    <dgm:pt modelId="{07B64A94-60ED-496E-B542-E3434FDA02E8}" type="pres">
      <dgm:prSet presAssocID="{9EDBB146-271E-470F-9404-CD853AA63F13}" presName="compNode" presStyleCnt="0"/>
      <dgm:spPr/>
    </dgm:pt>
    <dgm:pt modelId="{C3D12704-BEA8-4110-8F51-314FEE119F15}" type="pres">
      <dgm:prSet presAssocID="{9EDBB146-271E-470F-9404-CD853AA63F1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fkrydsning"/>
        </a:ext>
      </dgm:extLst>
    </dgm:pt>
    <dgm:pt modelId="{BDFD0E41-F403-4C93-A935-1D282DCB693B}" type="pres">
      <dgm:prSet presAssocID="{9EDBB146-271E-470F-9404-CD853AA63F13}" presName="spaceRect" presStyleCnt="0"/>
      <dgm:spPr/>
    </dgm:pt>
    <dgm:pt modelId="{F6D6AC70-B03F-4B7C-8D13-4651E3204CF5}" type="pres">
      <dgm:prSet presAssocID="{9EDBB146-271E-470F-9404-CD853AA63F13}" presName="textRect" presStyleLbl="revTx" presStyleIdx="0" presStyleCnt="5">
        <dgm:presLayoutVars>
          <dgm:chMax val="1"/>
          <dgm:chPref val="1"/>
        </dgm:presLayoutVars>
      </dgm:prSet>
      <dgm:spPr/>
    </dgm:pt>
    <dgm:pt modelId="{1CEF2497-76E2-46AB-ABA1-CE3BE713722A}" type="pres">
      <dgm:prSet presAssocID="{9456995E-8546-49EB-B476-C4936E957BD8}" presName="sibTrans" presStyleCnt="0"/>
      <dgm:spPr/>
    </dgm:pt>
    <dgm:pt modelId="{075FB66E-09FC-4D67-B618-7E743FD947EF}" type="pres">
      <dgm:prSet presAssocID="{084E7CE3-BD1C-460A-9899-96774AE77E48}" presName="compNode" presStyleCnt="0"/>
      <dgm:spPr/>
    </dgm:pt>
    <dgm:pt modelId="{153ABE9F-1C60-4BC9-A1B6-0E4CD88955B7}" type="pres">
      <dgm:prSet presAssocID="{084E7CE3-BD1C-460A-9899-96774AE77E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B25EC70E-9D71-4E1A-9506-C8CB5A043D62}" type="pres">
      <dgm:prSet presAssocID="{084E7CE3-BD1C-460A-9899-96774AE77E48}" presName="spaceRect" presStyleCnt="0"/>
      <dgm:spPr/>
    </dgm:pt>
    <dgm:pt modelId="{01204801-EE3C-42D9-97C1-AA95779642FC}" type="pres">
      <dgm:prSet presAssocID="{084E7CE3-BD1C-460A-9899-96774AE77E48}" presName="textRect" presStyleLbl="revTx" presStyleIdx="1" presStyleCnt="5">
        <dgm:presLayoutVars>
          <dgm:chMax val="1"/>
          <dgm:chPref val="1"/>
        </dgm:presLayoutVars>
      </dgm:prSet>
      <dgm:spPr/>
    </dgm:pt>
    <dgm:pt modelId="{3F69765D-0EE3-4E18-8A9E-2D43C30DDD13}" type="pres">
      <dgm:prSet presAssocID="{9F9AC6FA-6CD3-4390-9B7C-357160EDC9C9}" presName="sibTrans" presStyleCnt="0"/>
      <dgm:spPr/>
    </dgm:pt>
    <dgm:pt modelId="{A5C2B003-116B-4416-A8A5-44A5DCE1D716}" type="pres">
      <dgm:prSet presAssocID="{26F8F6F5-799A-4171-92A0-84DAB161007A}" presName="compNode" presStyleCnt="0"/>
      <dgm:spPr/>
    </dgm:pt>
    <dgm:pt modelId="{0D4EF81F-DA07-4780-B1C9-50C1EC63C87D}" type="pres">
      <dgm:prSet presAssocID="{26F8F6F5-799A-4171-92A0-84DAB16100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8B57135-56F6-4194-A0C0-266AE4785A34}" type="pres">
      <dgm:prSet presAssocID="{26F8F6F5-799A-4171-92A0-84DAB161007A}" presName="spaceRect" presStyleCnt="0"/>
      <dgm:spPr/>
    </dgm:pt>
    <dgm:pt modelId="{175DC134-E537-4A7C-9BA4-EB535706C959}" type="pres">
      <dgm:prSet presAssocID="{26F8F6F5-799A-4171-92A0-84DAB161007A}" presName="textRect" presStyleLbl="revTx" presStyleIdx="2" presStyleCnt="5">
        <dgm:presLayoutVars>
          <dgm:chMax val="1"/>
          <dgm:chPref val="1"/>
        </dgm:presLayoutVars>
      </dgm:prSet>
      <dgm:spPr/>
    </dgm:pt>
    <dgm:pt modelId="{5180F3DB-35B9-4579-B8A8-62A1495FE946}" type="pres">
      <dgm:prSet presAssocID="{C4579EA5-17B8-4835-BA4B-A549D683E377}" presName="sibTrans" presStyleCnt="0"/>
      <dgm:spPr/>
    </dgm:pt>
    <dgm:pt modelId="{6135B935-4ACC-49C4-AE22-EC1C1AA60D5E}" type="pres">
      <dgm:prSet presAssocID="{4DEF81CC-6290-4BF6-AEDF-CFDC864F1AF6}" presName="compNode" presStyleCnt="0"/>
      <dgm:spPr/>
    </dgm:pt>
    <dgm:pt modelId="{E9FAE90F-B5B4-43AE-A645-9DADF965C67D}" type="pres">
      <dgm:prSet presAssocID="{4DEF81CC-6290-4BF6-AEDF-CFDC864F1AF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kument"/>
        </a:ext>
      </dgm:extLst>
    </dgm:pt>
    <dgm:pt modelId="{130478CD-5611-4BFE-9971-5856785776F3}" type="pres">
      <dgm:prSet presAssocID="{4DEF81CC-6290-4BF6-AEDF-CFDC864F1AF6}" presName="spaceRect" presStyleCnt="0"/>
      <dgm:spPr/>
    </dgm:pt>
    <dgm:pt modelId="{6051813B-0C17-4E51-B096-918619E4005F}" type="pres">
      <dgm:prSet presAssocID="{4DEF81CC-6290-4BF6-AEDF-CFDC864F1AF6}" presName="textRect" presStyleLbl="revTx" presStyleIdx="3" presStyleCnt="5">
        <dgm:presLayoutVars>
          <dgm:chMax val="1"/>
          <dgm:chPref val="1"/>
        </dgm:presLayoutVars>
      </dgm:prSet>
      <dgm:spPr/>
    </dgm:pt>
    <dgm:pt modelId="{3DBFC625-C63A-4A99-855E-7444C7DE40C9}" type="pres">
      <dgm:prSet presAssocID="{37097EAA-883B-483A-9FE6-A045EF168383}" presName="sibTrans" presStyleCnt="0"/>
      <dgm:spPr/>
    </dgm:pt>
    <dgm:pt modelId="{BE1343A5-1A77-4485-B6B9-257A7F4C78A0}" type="pres">
      <dgm:prSet presAssocID="{D99362D1-F365-485C-99D7-91F559071678}" presName="compNode" presStyleCnt="0"/>
      <dgm:spPr/>
    </dgm:pt>
    <dgm:pt modelId="{FAC2FDFA-788F-47B8-B450-BE0FB9F29FDE}" type="pres">
      <dgm:prSet presAssocID="{D99362D1-F365-485C-99D7-91F5590716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uger"/>
        </a:ext>
      </dgm:extLst>
    </dgm:pt>
    <dgm:pt modelId="{1B6D5A43-578B-440B-8810-FD8A70867842}" type="pres">
      <dgm:prSet presAssocID="{D99362D1-F365-485C-99D7-91F559071678}" presName="spaceRect" presStyleCnt="0"/>
      <dgm:spPr/>
    </dgm:pt>
    <dgm:pt modelId="{9470E0AE-D407-4FAD-BFB4-E31D2C5924FA}" type="pres">
      <dgm:prSet presAssocID="{D99362D1-F365-485C-99D7-91F559071678}" presName="textRect" presStyleLbl="revTx" presStyleIdx="4" presStyleCnt="5">
        <dgm:presLayoutVars>
          <dgm:chMax val="1"/>
          <dgm:chPref val="1"/>
        </dgm:presLayoutVars>
      </dgm:prSet>
      <dgm:spPr/>
    </dgm:pt>
  </dgm:ptLst>
  <dgm:cxnLst>
    <dgm:cxn modelId="{71EC7728-7347-4D04-9CDD-988E88CE0692}" srcId="{C791C271-1C5D-4E64-8DB5-DDA9CC3243D9}" destId="{9EDBB146-271E-470F-9404-CD853AA63F13}" srcOrd="0" destOrd="0" parTransId="{4A018942-86F6-4560-A128-2CEC726CF142}" sibTransId="{9456995E-8546-49EB-B476-C4936E957BD8}"/>
    <dgm:cxn modelId="{13EE5047-F706-45DB-86FC-821801D3F1D2}" type="presOf" srcId="{C791C271-1C5D-4E64-8DB5-DDA9CC3243D9}" destId="{F3267D18-BBA8-4865-B054-C8D8C0A480ED}" srcOrd="0" destOrd="0" presId="urn:microsoft.com/office/officeart/2018/2/layout/IconLabelList"/>
    <dgm:cxn modelId="{4ABD5850-C1C5-4F59-A878-762032A3E3FE}" type="presOf" srcId="{D99362D1-F365-485C-99D7-91F559071678}" destId="{9470E0AE-D407-4FAD-BFB4-E31D2C5924FA}" srcOrd="0" destOrd="0" presId="urn:microsoft.com/office/officeart/2018/2/layout/IconLabelList"/>
    <dgm:cxn modelId="{8F870F83-8518-46AE-A8B6-7A596268AAD3}" type="presOf" srcId="{26F8F6F5-799A-4171-92A0-84DAB161007A}" destId="{175DC134-E537-4A7C-9BA4-EB535706C959}" srcOrd="0" destOrd="0" presId="urn:microsoft.com/office/officeart/2018/2/layout/IconLabelList"/>
    <dgm:cxn modelId="{8DA7C48E-3118-4C9D-845E-D764C349A1E0}" type="presOf" srcId="{4DEF81CC-6290-4BF6-AEDF-CFDC864F1AF6}" destId="{6051813B-0C17-4E51-B096-918619E4005F}" srcOrd="0" destOrd="0" presId="urn:microsoft.com/office/officeart/2018/2/layout/IconLabelList"/>
    <dgm:cxn modelId="{08557090-0024-49C0-A7DC-A7AB5D1450BD}" srcId="{C791C271-1C5D-4E64-8DB5-DDA9CC3243D9}" destId="{084E7CE3-BD1C-460A-9899-96774AE77E48}" srcOrd="1" destOrd="0" parTransId="{4B271455-83FD-4E98-84F3-FB538DA2DA04}" sibTransId="{9F9AC6FA-6CD3-4390-9B7C-357160EDC9C9}"/>
    <dgm:cxn modelId="{E6EBCBB2-56C7-4240-8520-9806CCE8DCB6}" srcId="{C791C271-1C5D-4E64-8DB5-DDA9CC3243D9}" destId="{D99362D1-F365-485C-99D7-91F559071678}" srcOrd="4" destOrd="0" parTransId="{61C30F04-4C48-4443-832D-E1979373B5C1}" sibTransId="{BDB2A2DB-AD20-44E6-8436-76EFA1BA42B9}"/>
    <dgm:cxn modelId="{59C575D5-8DB8-4DCE-A683-8CD1BF4C5BDD}" srcId="{C791C271-1C5D-4E64-8DB5-DDA9CC3243D9}" destId="{4DEF81CC-6290-4BF6-AEDF-CFDC864F1AF6}" srcOrd="3" destOrd="0" parTransId="{55AFDCF9-3680-40E3-88E7-6847DF9E7463}" sibTransId="{37097EAA-883B-483A-9FE6-A045EF168383}"/>
    <dgm:cxn modelId="{96F6DBE8-3DEF-494A-BA36-ED8143AC43BA}" type="presOf" srcId="{084E7CE3-BD1C-460A-9899-96774AE77E48}" destId="{01204801-EE3C-42D9-97C1-AA95779642FC}" srcOrd="0" destOrd="0" presId="urn:microsoft.com/office/officeart/2018/2/layout/IconLabelList"/>
    <dgm:cxn modelId="{9E30BFEC-367C-4358-A9EA-94C57FD86819}" type="presOf" srcId="{9EDBB146-271E-470F-9404-CD853AA63F13}" destId="{F6D6AC70-B03F-4B7C-8D13-4651E3204CF5}" srcOrd="0" destOrd="0" presId="urn:microsoft.com/office/officeart/2018/2/layout/IconLabelList"/>
    <dgm:cxn modelId="{D0782AFE-2227-4820-96BC-9F245F3E3F51}" srcId="{C791C271-1C5D-4E64-8DB5-DDA9CC3243D9}" destId="{26F8F6F5-799A-4171-92A0-84DAB161007A}" srcOrd="2" destOrd="0" parTransId="{B95C91BD-FA33-4CE2-92E2-275732289058}" sibTransId="{C4579EA5-17B8-4835-BA4B-A549D683E377}"/>
    <dgm:cxn modelId="{D7BA0EA5-CCCB-4EE9-8DE1-1234A055C963}" type="presParOf" srcId="{F3267D18-BBA8-4865-B054-C8D8C0A480ED}" destId="{07B64A94-60ED-496E-B542-E3434FDA02E8}" srcOrd="0" destOrd="0" presId="urn:microsoft.com/office/officeart/2018/2/layout/IconLabelList"/>
    <dgm:cxn modelId="{FBD4D74A-0E2B-4F6D-93F6-B448AF25A08F}" type="presParOf" srcId="{07B64A94-60ED-496E-B542-E3434FDA02E8}" destId="{C3D12704-BEA8-4110-8F51-314FEE119F15}" srcOrd="0" destOrd="0" presId="urn:microsoft.com/office/officeart/2018/2/layout/IconLabelList"/>
    <dgm:cxn modelId="{F312CA26-9F8C-4365-B75B-381207E5C49D}" type="presParOf" srcId="{07B64A94-60ED-496E-B542-E3434FDA02E8}" destId="{BDFD0E41-F403-4C93-A935-1D282DCB693B}" srcOrd="1" destOrd="0" presId="urn:microsoft.com/office/officeart/2018/2/layout/IconLabelList"/>
    <dgm:cxn modelId="{58DA1572-B3C0-4E23-BF29-CE2F8FD901E2}" type="presParOf" srcId="{07B64A94-60ED-496E-B542-E3434FDA02E8}" destId="{F6D6AC70-B03F-4B7C-8D13-4651E3204CF5}" srcOrd="2" destOrd="0" presId="urn:microsoft.com/office/officeart/2018/2/layout/IconLabelList"/>
    <dgm:cxn modelId="{CC195977-0B5A-41B8-9756-D51F8055000E}" type="presParOf" srcId="{F3267D18-BBA8-4865-B054-C8D8C0A480ED}" destId="{1CEF2497-76E2-46AB-ABA1-CE3BE713722A}" srcOrd="1" destOrd="0" presId="urn:microsoft.com/office/officeart/2018/2/layout/IconLabelList"/>
    <dgm:cxn modelId="{1BA5EF95-F1AB-4045-B77B-141E0444C0D1}" type="presParOf" srcId="{F3267D18-BBA8-4865-B054-C8D8C0A480ED}" destId="{075FB66E-09FC-4D67-B618-7E743FD947EF}" srcOrd="2" destOrd="0" presId="urn:microsoft.com/office/officeart/2018/2/layout/IconLabelList"/>
    <dgm:cxn modelId="{6BDD3B83-92FD-4615-8B95-E397B3009A41}" type="presParOf" srcId="{075FB66E-09FC-4D67-B618-7E743FD947EF}" destId="{153ABE9F-1C60-4BC9-A1B6-0E4CD88955B7}" srcOrd="0" destOrd="0" presId="urn:microsoft.com/office/officeart/2018/2/layout/IconLabelList"/>
    <dgm:cxn modelId="{12AB7B71-1E71-4883-AFF7-1EA4CCF7F1CE}" type="presParOf" srcId="{075FB66E-09FC-4D67-B618-7E743FD947EF}" destId="{B25EC70E-9D71-4E1A-9506-C8CB5A043D62}" srcOrd="1" destOrd="0" presId="urn:microsoft.com/office/officeart/2018/2/layout/IconLabelList"/>
    <dgm:cxn modelId="{2E1EA225-0E25-4F39-96B7-A59769BF51A2}" type="presParOf" srcId="{075FB66E-09FC-4D67-B618-7E743FD947EF}" destId="{01204801-EE3C-42D9-97C1-AA95779642FC}" srcOrd="2" destOrd="0" presId="urn:microsoft.com/office/officeart/2018/2/layout/IconLabelList"/>
    <dgm:cxn modelId="{92CE8E9E-C8D1-4C8A-BF62-3F15110CF9AD}" type="presParOf" srcId="{F3267D18-BBA8-4865-B054-C8D8C0A480ED}" destId="{3F69765D-0EE3-4E18-8A9E-2D43C30DDD13}" srcOrd="3" destOrd="0" presId="urn:microsoft.com/office/officeart/2018/2/layout/IconLabelList"/>
    <dgm:cxn modelId="{E75F1885-3322-4E1E-BFAD-C2BA4976FE8D}" type="presParOf" srcId="{F3267D18-BBA8-4865-B054-C8D8C0A480ED}" destId="{A5C2B003-116B-4416-A8A5-44A5DCE1D716}" srcOrd="4" destOrd="0" presId="urn:microsoft.com/office/officeart/2018/2/layout/IconLabelList"/>
    <dgm:cxn modelId="{D03A072E-7886-4DB2-AAC2-7F183C0BEFD7}" type="presParOf" srcId="{A5C2B003-116B-4416-A8A5-44A5DCE1D716}" destId="{0D4EF81F-DA07-4780-B1C9-50C1EC63C87D}" srcOrd="0" destOrd="0" presId="urn:microsoft.com/office/officeart/2018/2/layout/IconLabelList"/>
    <dgm:cxn modelId="{221FC451-8ABF-468D-A9B3-234E11746432}" type="presParOf" srcId="{A5C2B003-116B-4416-A8A5-44A5DCE1D716}" destId="{18B57135-56F6-4194-A0C0-266AE4785A34}" srcOrd="1" destOrd="0" presId="urn:microsoft.com/office/officeart/2018/2/layout/IconLabelList"/>
    <dgm:cxn modelId="{BA030564-AA8E-4C61-9114-08F353A3FEB5}" type="presParOf" srcId="{A5C2B003-116B-4416-A8A5-44A5DCE1D716}" destId="{175DC134-E537-4A7C-9BA4-EB535706C959}" srcOrd="2" destOrd="0" presId="urn:microsoft.com/office/officeart/2018/2/layout/IconLabelList"/>
    <dgm:cxn modelId="{D1499241-DF58-4964-909D-431AE076C454}" type="presParOf" srcId="{F3267D18-BBA8-4865-B054-C8D8C0A480ED}" destId="{5180F3DB-35B9-4579-B8A8-62A1495FE946}" srcOrd="5" destOrd="0" presId="urn:microsoft.com/office/officeart/2018/2/layout/IconLabelList"/>
    <dgm:cxn modelId="{1046CA8C-DDCB-4B35-9B5B-6AF060732C57}" type="presParOf" srcId="{F3267D18-BBA8-4865-B054-C8D8C0A480ED}" destId="{6135B935-4ACC-49C4-AE22-EC1C1AA60D5E}" srcOrd="6" destOrd="0" presId="urn:microsoft.com/office/officeart/2018/2/layout/IconLabelList"/>
    <dgm:cxn modelId="{89E04B13-5593-42AA-98BC-3FC97415FC6C}" type="presParOf" srcId="{6135B935-4ACC-49C4-AE22-EC1C1AA60D5E}" destId="{E9FAE90F-B5B4-43AE-A645-9DADF965C67D}" srcOrd="0" destOrd="0" presId="urn:microsoft.com/office/officeart/2018/2/layout/IconLabelList"/>
    <dgm:cxn modelId="{B92E7606-1E01-4CDE-858A-C687E3769CD2}" type="presParOf" srcId="{6135B935-4ACC-49C4-AE22-EC1C1AA60D5E}" destId="{130478CD-5611-4BFE-9971-5856785776F3}" srcOrd="1" destOrd="0" presId="urn:microsoft.com/office/officeart/2018/2/layout/IconLabelList"/>
    <dgm:cxn modelId="{F5FF25C2-A906-4F4C-BF33-F7825CE675F6}" type="presParOf" srcId="{6135B935-4ACC-49C4-AE22-EC1C1AA60D5E}" destId="{6051813B-0C17-4E51-B096-918619E4005F}" srcOrd="2" destOrd="0" presId="urn:microsoft.com/office/officeart/2018/2/layout/IconLabelList"/>
    <dgm:cxn modelId="{B5342577-8D77-400C-8BF8-679116495980}" type="presParOf" srcId="{F3267D18-BBA8-4865-B054-C8D8C0A480ED}" destId="{3DBFC625-C63A-4A99-855E-7444C7DE40C9}" srcOrd="7" destOrd="0" presId="urn:microsoft.com/office/officeart/2018/2/layout/IconLabelList"/>
    <dgm:cxn modelId="{3ACA6F0E-CF16-41F8-BC5D-EE2D746D5B45}" type="presParOf" srcId="{F3267D18-BBA8-4865-B054-C8D8C0A480ED}" destId="{BE1343A5-1A77-4485-B6B9-257A7F4C78A0}" srcOrd="8" destOrd="0" presId="urn:microsoft.com/office/officeart/2018/2/layout/IconLabelList"/>
    <dgm:cxn modelId="{E65D283A-8ABB-4BF5-8152-45B47779AED3}" type="presParOf" srcId="{BE1343A5-1A77-4485-B6B9-257A7F4C78A0}" destId="{FAC2FDFA-788F-47B8-B450-BE0FB9F29FDE}" srcOrd="0" destOrd="0" presId="urn:microsoft.com/office/officeart/2018/2/layout/IconLabelList"/>
    <dgm:cxn modelId="{5011499C-1542-4F2D-95FA-BC69CDA6CF96}" type="presParOf" srcId="{BE1343A5-1A77-4485-B6B9-257A7F4C78A0}" destId="{1B6D5A43-578B-440B-8810-FD8A70867842}" srcOrd="1" destOrd="0" presId="urn:microsoft.com/office/officeart/2018/2/layout/IconLabelList"/>
    <dgm:cxn modelId="{12249345-C179-4B7D-9933-A306D92C6DB9}" type="presParOf" srcId="{BE1343A5-1A77-4485-B6B9-257A7F4C78A0}" destId="{9470E0AE-D407-4FAD-BFB4-E31D2C5924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57E455-5965-4CBC-A107-2B8D9C2D2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F7427B8-4123-4526-A7ED-3493C9B5CD2D}">
      <dgm:prSet/>
      <dgm:spPr/>
      <dgm:t>
        <a:bodyPr/>
        <a:lstStyle/>
        <a:p>
          <a:r>
            <a:rPr lang="da-DK" b="1" i="0" baseline="0" dirty="0">
              <a:solidFill>
                <a:schemeClr val="tx1"/>
              </a:solidFill>
            </a:rPr>
            <a:t>Informationssikkerhed</a:t>
          </a:r>
          <a:r>
            <a:rPr lang="da-DK" b="0" i="0" baseline="0" dirty="0">
              <a:solidFill>
                <a:schemeClr val="tx1"/>
              </a:solidFill>
            </a:rPr>
            <a:t> dækker over </a:t>
          </a:r>
          <a:r>
            <a:rPr lang="da-DK" b="0" i="0" baseline="0" dirty="0">
              <a:solidFill>
                <a:srgbClr val="FF0000"/>
              </a:solidFill>
            </a:rPr>
            <a:t>informationers fortrolighed, integritet og tilgængelighed</a:t>
          </a:r>
          <a:r>
            <a:rPr lang="da-DK" b="0" i="0" baseline="0" dirty="0">
              <a:solidFill>
                <a:schemeClr val="tx1"/>
              </a:solidFill>
            </a:rPr>
            <a:t>. Informationssikkerhed er inddelt i følgende typer foranstaltninger: organisatoriske, personrelaterede, fysiske og teknologiske.</a:t>
          </a:r>
          <a:endParaRPr lang="en-US" dirty="0">
            <a:solidFill>
              <a:schemeClr val="tx1"/>
            </a:solidFill>
          </a:endParaRPr>
        </a:p>
      </dgm:t>
    </dgm:pt>
    <dgm:pt modelId="{8D4AA430-805A-4054-9C8E-D6B63521CB65}" type="parTrans" cxnId="{ED787DE1-3DBA-4264-934B-E62679F0078A}">
      <dgm:prSet/>
      <dgm:spPr/>
      <dgm:t>
        <a:bodyPr/>
        <a:lstStyle/>
        <a:p>
          <a:endParaRPr lang="en-US"/>
        </a:p>
      </dgm:t>
    </dgm:pt>
    <dgm:pt modelId="{3E830E68-F7D2-49F5-A470-3C09B39191DB}" type="sibTrans" cxnId="{ED787DE1-3DBA-4264-934B-E62679F0078A}">
      <dgm:prSet/>
      <dgm:spPr/>
      <dgm:t>
        <a:bodyPr/>
        <a:lstStyle/>
        <a:p>
          <a:endParaRPr lang="en-US"/>
        </a:p>
      </dgm:t>
    </dgm:pt>
    <dgm:pt modelId="{9FA9A7AC-79E7-4DCE-A992-475CDF67E39A}">
      <dgm:prSet/>
      <dgm:spPr/>
      <dgm:t>
        <a:bodyPr/>
        <a:lstStyle/>
        <a:p>
          <a:r>
            <a:rPr lang="da-DK" b="1" i="0" baseline="0" dirty="0">
              <a:solidFill>
                <a:schemeClr val="tx1"/>
              </a:solidFill>
            </a:rPr>
            <a:t>It-sikkerhed </a:t>
          </a:r>
          <a:r>
            <a:rPr lang="da-DK" b="0" i="0" baseline="0" dirty="0">
              <a:solidFill>
                <a:schemeClr val="tx1"/>
              </a:solidFill>
            </a:rPr>
            <a:t>dækker </a:t>
          </a:r>
          <a:r>
            <a:rPr lang="da-DK" b="0" i="0" baseline="0" dirty="0">
              <a:solidFill>
                <a:srgbClr val="FF0000"/>
              </a:solidFill>
            </a:rPr>
            <a:t>over informationssikkerhed for data, der behandles i it-systemer</a:t>
          </a:r>
          <a:r>
            <a:rPr lang="da-DK" b="0" i="0" baseline="0" dirty="0">
              <a:solidFill>
                <a:schemeClr val="tx1"/>
              </a:solidFill>
            </a:rPr>
            <a:t>. It-systemer omfatter hardware og software og kan være både uafhængige eller forbundet med andre systemer i et netværk.</a:t>
          </a:r>
          <a:endParaRPr lang="en-US" dirty="0">
            <a:solidFill>
              <a:schemeClr val="tx1"/>
            </a:solidFill>
          </a:endParaRPr>
        </a:p>
      </dgm:t>
    </dgm:pt>
    <dgm:pt modelId="{0F795F4B-EAE5-4851-8A06-674D82A15667}" type="parTrans" cxnId="{9C731324-B39F-4A3C-A28A-4D0A597C6510}">
      <dgm:prSet/>
      <dgm:spPr/>
      <dgm:t>
        <a:bodyPr/>
        <a:lstStyle/>
        <a:p>
          <a:endParaRPr lang="en-US"/>
        </a:p>
      </dgm:t>
    </dgm:pt>
    <dgm:pt modelId="{C8CEF312-FE88-44DE-991F-299211030E48}" type="sibTrans" cxnId="{9C731324-B39F-4A3C-A28A-4D0A597C6510}">
      <dgm:prSet/>
      <dgm:spPr/>
      <dgm:t>
        <a:bodyPr/>
        <a:lstStyle/>
        <a:p>
          <a:endParaRPr lang="en-US"/>
        </a:p>
      </dgm:t>
    </dgm:pt>
    <dgm:pt modelId="{7FFC7708-4C71-4785-958C-1E23BDB4193C}">
      <dgm:prSet/>
      <dgm:spPr/>
      <dgm:t>
        <a:bodyPr/>
        <a:lstStyle/>
        <a:p>
          <a:r>
            <a:rPr lang="da-DK" b="1" i="0" baseline="0" dirty="0" err="1">
              <a:solidFill>
                <a:schemeClr val="tx1"/>
              </a:solidFill>
            </a:rPr>
            <a:t>Cybersikkerhed</a:t>
          </a:r>
          <a:r>
            <a:rPr lang="da-DK" b="0" i="0" baseline="0" dirty="0">
              <a:solidFill>
                <a:schemeClr val="tx1"/>
              </a:solidFill>
            </a:rPr>
            <a:t> dækker over </a:t>
          </a:r>
          <a:r>
            <a:rPr lang="da-DK" b="0" i="0" baseline="0" dirty="0">
              <a:solidFill>
                <a:srgbClr val="FF0000"/>
              </a:solidFill>
            </a:rPr>
            <a:t>it-sikkerhed for netværksforbundne it-systemer</a:t>
          </a:r>
          <a:r>
            <a:rPr lang="da-DK" b="0" i="0" baseline="0" dirty="0">
              <a:solidFill>
                <a:schemeClr val="tx1"/>
              </a:solidFill>
            </a:rPr>
            <a:t>. Netværket kan være isoleret eller forbundet til andre netværk som for eksempel internettet.</a:t>
          </a:r>
          <a:endParaRPr lang="en-US" dirty="0">
            <a:solidFill>
              <a:schemeClr val="tx1"/>
            </a:solidFill>
          </a:endParaRPr>
        </a:p>
      </dgm:t>
    </dgm:pt>
    <dgm:pt modelId="{D827E3A5-22F8-4075-A814-705870B35E43}" type="parTrans" cxnId="{BFBCA707-2A09-4B01-AF38-5DD7260D7762}">
      <dgm:prSet/>
      <dgm:spPr/>
      <dgm:t>
        <a:bodyPr/>
        <a:lstStyle/>
        <a:p>
          <a:endParaRPr lang="en-US"/>
        </a:p>
      </dgm:t>
    </dgm:pt>
    <dgm:pt modelId="{B6DC7BAB-4DA7-43EA-8473-9BCB1CE19021}" type="sibTrans" cxnId="{BFBCA707-2A09-4B01-AF38-5DD7260D7762}">
      <dgm:prSet/>
      <dgm:spPr/>
      <dgm:t>
        <a:bodyPr/>
        <a:lstStyle/>
        <a:p>
          <a:endParaRPr lang="en-US"/>
        </a:p>
      </dgm:t>
    </dgm:pt>
    <dgm:pt modelId="{B9C56600-3DBC-4078-A157-8AEB13798F02}" type="pres">
      <dgm:prSet presAssocID="{0A57E455-5965-4CBC-A107-2B8D9C2D28FC}" presName="linear" presStyleCnt="0">
        <dgm:presLayoutVars>
          <dgm:animLvl val="lvl"/>
          <dgm:resizeHandles val="exact"/>
        </dgm:presLayoutVars>
      </dgm:prSet>
      <dgm:spPr/>
    </dgm:pt>
    <dgm:pt modelId="{D890F646-31A4-4F43-A401-3786845E8C33}" type="pres">
      <dgm:prSet presAssocID="{2F7427B8-4123-4526-A7ED-3493C9B5CD2D}" presName="parentText" presStyleLbl="node1" presStyleIdx="0" presStyleCnt="3">
        <dgm:presLayoutVars>
          <dgm:chMax val="0"/>
          <dgm:bulletEnabled val="1"/>
        </dgm:presLayoutVars>
      </dgm:prSet>
      <dgm:spPr/>
    </dgm:pt>
    <dgm:pt modelId="{C9288A8F-BFE3-4D90-98C4-61EA9BB19814}" type="pres">
      <dgm:prSet presAssocID="{3E830E68-F7D2-49F5-A470-3C09B39191DB}" presName="spacer" presStyleCnt="0"/>
      <dgm:spPr/>
    </dgm:pt>
    <dgm:pt modelId="{D710D2A1-E6BD-4498-AA76-99140BEFFF46}" type="pres">
      <dgm:prSet presAssocID="{9FA9A7AC-79E7-4DCE-A992-475CDF67E39A}" presName="parentText" presStyleLbl="node1" presStyleIdx="1" presStyleCnt="3">
        <dgm:presLayoutVars>
          <dgm:chMax val="0"/>
          <dgm:bulletEnabled val="1"/>
        </dgm:presLayoutVars>
      </dgm:prSet>
      <dgm:spPr/>
    </dgm:pt>
    <dgm:pt modelId="{0FFD36C7-BE48-4264-95EA-2ACD5DE81045}" type="pres">
      <dgm:prSet presAssocID="{C8CEF312-FE88-44DE-991F-299211030E48}" presName="spacer" presStyleCnt="0"/>
      <dgm:spPr/>
    </dgm:pt>
    <dgm:pt modelId="{2E8A6C45-2F05-4D5C-ADA6-6BCB37D273DD}" type="pres">
      <dgm:prSet presAssocID="{7FFC7708-4C71-4785-958C-1E23BDB4193C}" presName="parentText" presStyleLbl="node1" presStyleIdx="2" presStyleCnt="3">
        <dgm:presLayoutVars>
          <dgm:chMax val="0"/>
          <dgm:bulletEnabled val="1"/>
        </dgm:presLayoutVars>
      </dgm:prSet>
      <dgm:spPr/>
    </dgm:pt>
  </dgm:ptLst>
  <dgm:cxnLst>
    <dgm:cxn modelId="{BFBCA707-2A09-4B01-AF38-5DD7260D7762}" srcId="{0A57E455-5965-4CBC-A107-2B8D9C2D28FC}" destId="{7FFC7708-4C71-4785-958C-1E23BDB4193C}" srcOrd="2" destOrd="0" parTransId="{D827E3A5-22F8-4075-A814-705870B35E43}" sibTransId="{B6DC7BAB-4DA7-43EA-8473-9BCB1CE19021}"/>
    <dgm:cxn modelId="{9C731324-B39F-4A3C-A28A-4D0A597C6510}" srcId="{0A57E455-5965-4CBC-A107-2B8D9C2D28FC}" destId="{9FA9A7AC-79E7-4DCE-A992-475CDF67E39A}" srcOrd="1" destOrd="0" parTransId="{0F795F4B-EAE5-4851-8A06-674D82A15667}" sibTransId="{C8CEF312-FE88-44DE-991F-299211030E48}"/>
    <dgm:cxn modelId="{DDCB4054-DE87-40EC-BDCA-33B40CBC51FB}" type="presOf" srcId="{2F7427B8-4123-4526-A7ED-3493C9B5CD2D}" destId="{D890F646-31A4-4F43-A401-3786845E8C33}" srcOrd="0" destOrd="0" presId="urn:microsoft.com/office/officeart/2005/8/layout/vList2"/>
    <dgm:cxn modelId="{B3317DCC-C8BA-4DFE-AAF4-C5EE54EECC6A}" type="presOf" srcId="{9FA9A7AC-79E7-4DCE-A992-475CDF67E39A}" destId="{D710D2A1-E6BD-4498-AA76-99140BEFFF46}" srcOrd="0" destOrd="0" presId="urn:microsoft.com/office/officeart/2005/8/layout/vList2"/>
    <dgm:cxn modelId="{ED787DE1-3DBA-4264-934B-E62679F0078A}" srcId="{0A57E455-5965-4CBC-A107-2B8D9C2D28FC}" destId="{2F7427B8-4123-4526-A7ED-3493C9B5CD2D}" srcOrd="0" destOrd="0" parTransId="{8D4AA430-805A-4054-9C8E-D6B63521CB65}" sibTransId="{3E830E68-F7D2-49F5-A470-3C09B39191DB}"/>
    <dgm:cxn modelId="{41B028F4-65AC-4283-A53C-6B5641282D4B}" type="presOf" srcId="{7FFC7708-4C71-4785-958C-1E23BDB4193C}" destId="{2E8A6C45-2F05-4D5C-ADA6-6BCB37D273DD}" srcOrd="0" destOrd="0" presId="urn:microsoft.com/office/officeart/2005/8/layout/vList2"/>
    <dgm:cxn modelId="{C0406EFB-1CE8-425E-91A8-D1D8D769366F}" type="presOf" srcId="{0A57E455-5965-4CBC-A107-2B8D9C2D28FC}" destId="{B9C56600-3DBC-4078-A157-8AEB13798F02}" srcOrd="0" destOrd="0" presId="urn:microsoft.com/office/officeart/2005/8/layout/vList2"/>
    <dgm:cxn modelId="{5FEDB470-2B55-4BCF-B8A0-C8EA6F6D5FF5}" type="presParOf" srcId="{B9C56600-3DBC-4078-A157-8AEB13798F02}" destId="{D890F646-31A4-4F43-A401-3786845E8C33}" srcOrd="0" destOrd="0" presId="urn:microsoft.com/office/officeart/2005/8/layout/vList2"/>
    <dgm:cxn modelId="{DCB182A7-7056-4EE4-9E54-DADEBBCE0A9F}" type="presParOf" srcId="{B9C56600-3DBC-4078-A157-8AEB13798F02}" destId="{C9288A8F-BFE3-4D90-98C4-61EA9BB19814}" srcOrd="1" destOrd="0" presId="urn:microsoft.com/office/officeart/2005/8/layout/vList2"/>
    <dgm:cxn modelId="{6565802F-9FF2-4AF0-B892-ED7D5B0D86B4}" type="presParOf" srcId="{B9C56600-3DBC-4078-A157-8AEB13798F02}" destId="{D710D2A1-E6BD-4498-AA76-99140BEFFF46}" srcOrd="2" destOrd="0" presId="urn:microsoft.com/office/officeart/2005/8/layout/vList2"/>
    <dgm:cxn modelId="{CD928072-DBE9-4044-8F58-0CF57AA81F80}" type="presParOf" srcId="{B9C56600-3DBC-4078-A157-8AEB13798F02}" destId="{0FFD36C7-BE48-4264-95EA-2ACD5DE81045}" srcOrd="3" destOrd="0" presId="urn:microsoft.com/office/officeart/2005/8/layout/vList2"/>
    <dgm:cxn modelId="{7282CF2F-016E-49A1-A394-5E9ACC67CAEF}" type="presParOf" srcId="{B9C56600-3DBC-4078-A157-8AEB13798F02}" destId="{2E8A6C45-2F05-4D5C-ADA6-6BCB37D273D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27C90-2D5F-4559-9D1A-81AD4245AD9B}">
      <dsp:nvSpPr>
        <dsp:cNvPr id="0" name=""/>
        <dsp:cNvSpPr/>
      </dsp:nvSpPr>
      <dsp:spPr>
        <a:xfrm>
          <a:off x="3362695" y="708128"/>
          <a:ext cx="4333951" cy="4333951"/>
        </a:xfrm>
        <a:prstGeom prst="blockArc">
          <a:avLst>
            <a:gd name="adj1" fmla="val 13215740"/>
            <a:gd name="adj2" fmla="val 16398482"/>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FB30CDC-237B-4691-8BD5-9D60BD7B766C}">
      <dsp:nvSpPr>
        <dsp:cNvPr id="0" name=""/>
        <dsp:cNvSpPr/>
      </dsp:nvSpPr>
      <dsp:spPr>
        <a:xfrm>
          <a:off x="3456591" y="588874"/>
          <a:ext cx="4333951" cy="4333951"/>
        </a:xfrm>
        <a:prstGeom prst="blockArc">
          <a:avLst>
            <a:gd name="adj1" fmla="val 10051045"/>
            <a:gd name="adj2" fmla="val 12970096"/>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EE7A301-EBC0-4561-8DEB-605BC575A0C6}">
      <dsp:nvSpPr>
        <dsp:cNvPr id="0" name=""/>
        <dsp:cNvSpPr/>
      </dsp:nvSpPr>
      <dsp:spPr>
        <a:xfrm>
          <a:off x="3440001" y="519480"/>
          <a:ext cx="4333951" cy="4333951"/>
        </a:xfrm>
        <a:prstGeom prst="blockArc">
          <a:avLst>
            <a:gd name="adj1" fmla="val 7014594"/>
            <a:gd name="adj2" fmla="val 9935592"/>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8F4D4C1-4F73-4F13-ACC9-05D2725D1FB7}">
      <dsp:nvSpPr>
        <dsp:cNvPr id="0" name=""/>
        <dsp:cNvSpPr/>
      </dsp:nvSpPr>
      <dsp:spPr>
        <a:xfrm>
          <a:off x="3276033" y="444825"/>
          <a:ext cx="4333951" cy="4333951"/>
        </a:xfrm>
        <a:prstGeom prst="blockArc">
          <a:avLst>
            <a:gd name="adj1" fmla="val 3626895"/>
            <a:gd name="adj2" fmla="val 6722992"/>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9F2019D-B48C-4CEE-80BF-CB149F2B1892}">
      <dsp:nvSpPr>
        <dsp:cNvPr id="0" name=""/>
        <dsp:cNvSpPr/>
      </dsp:nvSpPr>
      <dsp:spPr>
        <a:xfrm>
          <a:off x="3552587" y="313392"/>
          <a:ext cx="4333951" cy="4333951"/>
        </a:xfrm>
        <a:prstGeom prst="blockArc">
          <a:avLst>
            <a:gd name="adj1" fmla="val 1173908"/>
            <a:gd name="adj2" fmla="val 4122768"/>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4E6E199-E0E6-4F90-89D4-354427498BB3}">
      <dsp:nvSpPr>
        <dsp:cNvPr id="0" name=""/>
        <dsp:cNvSpPr/>
      </dsp:nvSpPr>
      <dsp:spPr>
        <a:xfrm>
          <a:off x="3486629" y="537257"/>
          <a:ext cx="4333951" cy="4333951"/>
        </a:xfrm>
        <a:prstGeom prst="blockArc">
          <a:avLst>
            <a:gd name="adj1" fmla="val 19397029"/>
            <a:gd name="adj2" fmla="val 796098"/>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86B95B2-023B-477B-AA22-8F47AC05113F}">
      <dsp:nvSpPr>
        <dsp:cNvPr id="0" name=""/>
        <dsp:cNvSpPr/>
      </dsp:nvSpPr>
      <dsp:spPr>
        <a:xfrm>
          <a:off x="3627429" y="706909"/>
          <a:ext cx="4333951" cy="4333951"/>
        </a:xfrm>
        <a:prstGeom prst="blockArc">
          <a:avLst>
            <a:gd name="adj1" fmla="val 15969847"/>
            <a:gd name="adj2" fmla="val 19040140"/>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7130C1B-C0EA-4DDA-B629-4EEF97CB6BC2}">
      <dsp:nvSpPr>
        <dsp:cNvPr id="0" name=""/>
        <dsp:cNvSpPr/>
      </dsp:nvSpPr>
      <dsp:spPr>
        <a:xfrm>
          <a:off x="4585411" y="1702406"/>
          <a:ext cx="2129496" cy="203335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Forretnings-forståelse</a:t>
          </a:r>
          <a:r>
            <a:rPr lang="da-DK" sz="1600" b="0" kern="1200" baseline="0" dirty="0">
              <a:solidFill>
                <a:schemeClr val="tx1"/>
              </a:solidFill>
            </a:rPr>
            <a:t> </a:t>
          </a:r>
          <a:endParaRPr lang="da-DK" sz="1600" b="0" kern="1200" dirty="0">
            <a:solidFill>
              <a:schemeClr val="tx1"/>
            </a:solidFill>
          </a:endParaRPr>
        </a:p>
      </dsp:txBody>
      <dsp:txXfrm>
        <a:off x="4897268" y="2000184"/>
        <a:ext cx="1505782" cy="1437799"/>
      </dsp:txXfrm>
    </dsp:sp>
    <dsp:sp modelId="{905F9D35-F0CE-44E4-A4BD-5EDC9E379781}">
      <dsp:nvSpPr>
        <dsp:cNvPr id="0" name=""/>
        <dsp:cNvSpPr/>
      </dsp:nvSpPr>
      <dsp:spPr>
        <a:xfrm>
          <a:off x="4730047" y="-84934"/>
          <a:ext cx="1844446" cy="167791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a-DK" sz="1200" b="1" kern="1200" dirty="0">
              <a:solidFill>
                <a:schemeClr val="tx1"/>
              </a:solidFill>
            </a:rPr>
            <a:t>Hvordan</a:t>
          </a:r>
          <a:r>
            <a:rPr lang="da-DK" sz="1200" b="1" kern="1200" baseline="0" dirty="0">
              <a:solidFill>
                <a:schemeClr val="tx1"/>
              </a:solidFill>
            </a:rPr>
            <a:t> skaber virksomheder værdi</a:t>
          </a:r>
        </a:p>
        <a:p>
          <a:pPr marL="0" lvl="0" indent="0" algn="ctr" defTabSz="533400">
            <a:lnSpc>
              <a:spcPct val="90000"/>
            </a:lnSpc>
            <a:spcBef>
              <a:spcPct val="0"/>
            </a:spcBef>
            <a:spcAft>
              <a:spcPct val="35000"/>
            </a:spcAft>
            <a:buNone/>
          </a:pPr>
          <a:r>
            <a:rPr lang="da-DK" sz="1200" b="1" kern="1200" baseline="0" dirty="0">
              <a:solidFill>
                <a:schemeClr val="tx1"/>
              </a:solidFill>
            </a:rPr>
            <a:t>(Sikkerheds-perspektiv</a:t>
          </a:r>
          <a:r>
            <a:rPr lang="da-DK" sz="1200" b="0" kern="1200" baseline="0" dirty="0">
              <a:solidFill>
                <a:schemeClr val="tx1"/>
              </a:solidFill>
            </a:rPr>
            <a:t>)</a:t>
          </a:r>
          <a:endParaRPr lang="da-DK" sz="1200" b="0" kern="1200" dirty="0">
            <a:solidFill>
              <a:schemeClr val="tx1"/>
            </a:solidFill>
          </a:endParaRPr>
        </a:p>
      </dsp:txBody>
      <dsp:txXfrm>
        <a:off x="5000160" y="160791"/>
        <a:ext cx="1304220" cy="1186468"/>
      </dsp:txXfrm>
    </dsp:sp>
    <dsp:sp modelId="{8472E692-4FF8-4F6D-8CDF-2596CB76919D}">
      <dsp:nvSpPr>
        <dsp:cNvPr id="0" name=""/>
        <dsp:cNvSpPr/>
      </dsp:nvSpPr>
      <dsp:spPr>
        <a:xfrm>
          <a:off x="6465029" y="565894"/>
          <a:ext cx="1783371" cy="173626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a-DK" sz="1200" b="1" kern="1200" dirty="0">
              <a:solidFill>
                <a:schemeClr val="tx1"/>
              </a:solidFill>
            </a:rPr>
            <a:t>Sikkerheds organisering,  roller og ansvar</a:t>
          </a:r>
        </a:p>
      </dsp:txBody>
      <dsp:txXfrm>
        <a:off x="6726198" y="820164"/>
        <a:ext cx="1261033" cy="1227723"/>
      </dsp:txXfrm>
    </dsp:sp>
    <dsp:sp modelId="{7F765A52-196A-490B-99A5-88CE397D41E7}">
      <dsp:nvSpPr>
        <dsp:cNvPr id="0" name=""/>
        <dsp:cNvSpPr/>
      </dsp:nvSpPr>
      <dsp:spPr>
        <a:xfrm>
          <a:off x="6840725" y="2297253"/>
          <a:ext cx="1761570" cy="178920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da-DK" sz="1200" b="0" kern="1200" dirty="0">
            <a:solidFill>
              <a:schemeClr val="tx1"/>
            </a:solidFill>
          </a:endParaRPr>
        </a:p>
        <a:p>
          <a:pPr marL="0" lvl="0" indent="0" algn="ctr" defTabSz="533400">
            <a:lnSpc>
              <a:spcPct val="90000"/>
            </a:lnSpc>
            <a:spcBef>
              <a:spcPct val="0"/>
            </a:spcBef>
            <a:spcAft>
              <a:spcPct val="35000"/>
            </a:spcAft>
            <a:buNone/>
          </a:pPr>
          <a:r>
            <a:rPr lang="da-DK" sz="1200" b="1" kern="1200" dirty="0">
              <a:solidFill>
                <a:schemeClr val="tx1"/>
              </a:solidFill>
            </a:rPr>
            <a:t>IT og sikkerhed</a:t>
          </a:r>
        </a:p>
        <a:p>
          <a:pPr marL="0" lvl="0" indent="0" algn="ctr" defTabSz="533400">
            <a:lnSpc>
              <a:spcPct val="90000"/>
            </a:lnSpc>
            <a:spcBef>
              <a:spcPct val="0"/>
            </a:spcBef>
            <a:spcAft>
              <a:spcPct val="35000"/>
            </a:spcAft>
            <a:buNone/>
          </a:pPr>
          <a:endParaRPr lang="da-DK" sz="700" b="0" kern="1200" dirty="0">
            <a:solidFill>
              <a:schemeClr val="tx1"/>
            </a:solidFill>
          </a:endParaRPr>
        </a:p>
      </dsp:txBody>
      <dsp:txXfrm>
        <a:off x="7098701" y="2559276"/>
        <a:ext cx="1245618" cy="1265161"/>
      </dsp:txXfrm>
    </dsp:sp>
    <dsp:sp modelId="{3174E11A-78FF-479B-B443-C809C89B4586}">
      <dsp:nvSpPr>
        <dsp:cNvPr id="0" name=""/>
        <dsp:cNvSpPr/>
      </dsp:nvSpPr>
      <dsp:spPr>
        <a:xfrm>
          <a:off x="5581387" y="3660038"/>
          <a:ext cx="1819009" cy="159998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a-DK" sz="1200" b="1" kern="1200" dirty="0">
              <a:solidFill>
                <a:schemeClr val="tx1"/>
              </a:solidFill>
            </a:rPr>
            <a:t>Risikostyring</a:t>
          </a:r>
        </a:p>
      </dsp:txBody>
      <dsp:txXfrm>
        <a:off x="5847775" y="3894350"/>
        <a:ext cx="1286233" cy="1131359"/>
      </dsp:txXfrm>
    </dsp:sp>
    <dsp:sp modelId="{1246829E-C2F4-4D37-8DE8-6F099C9F283F}">
      <dsp:nvSpPr>
        <dsp:cNvPr id="0" name=""/>
        <dsp:cNvSpPr/>
      </dsp:nvSpPr>
      <dsp:spPr>
        <a:xfrm>
          <a:off x="3762348" y="3748580"/>
          <a:ext cx="1766100" cy="166488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da-DK" sz="1200" b="1" kern="1200" dirty="0">
              <a:solidFill>
                <a:schemeClr val="tx1"/>
              </a:solidFill>
              <a:latin typeface="Montserrat"/>
              <a:ea typeface="+mn-ea"/>
              <a:cs typeface="+mn-cs"/>
            </a:rPr>
            <a:t>Modenheds-analyse</a:t>
          </a:r>
        </a:p>
      </dsp:txBody>
      <dsp:txXfrm>
        <a:off x="4020987" y="3992396"/>
        <a:ext cx="1248822" cy="1177250"/>
      </dsp:txXfrm>
    </dsp:sp>
    <dsp:sp modelId="{D9C6C7D7-7C4F-4E4F-86DE-B1C74B869266}">
      <dsp:nvSpPr>
        <dsp:cNvPr id="0" name=""/>
        <dsp:cNvSpPr/>
      </dsp:nvSpPr>
      <dsp:spPr>
        <a:xfrm>
          <a:off x="2672613" y="2362417"/>
          <a:ext cx="1753111" cy="170530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a-DK" sz="1200" b="1" kern="1200" dirty="0">
              <a:solidFill>
                <a:schemeClr val="tx1"/>
              </a:solidFill>
            </a:rPr>
            <a:t>At</a:t>
          </a:r>
          <a:r>
            <a:rPr lang="da-DK" sz="1200" b="1" kern="1200" baseline="0" dirty="0">
              <a:solidFill>
                <a:schemeClr val="tx1"/>
              </a:solidFill>
            </a:rPr>
            <a:t> deltage i forandrings og IT projekter</a:t>
          </a:r>
          <a:endParaRPr lang="da-DK" sz="1200" b="1" kern="1200" dirty="0">
            <a:solidFill>
              <a:schemeClr val="tx1"/>
            </a:solidFill>
          </a:endParaRPr>
        </a:p>
      </dsp:txBody>
      <dsp:txXfrm>
        <a:off x="2929350" y="2612154"/>
        <a:ext cx="1239637" cy="1205834"/>
      </dsp:txXfrm>
    </dsp:sp>
    <dsp:sp modelId="{78286D48-CDCF-4692-A23A-4E92AFD6E83F}">
      <dsp:nvSpPr>
        <dsp:cNvPr id="0" name=""/>
        <dsp:cNvSpPr/>
      </dsp:nvSpPr>
      <dsp:spPr>
        <a:xfrm>
          <a:off x="2980799" y="651504"/>
          <a:ext cx="1855176" cy="170096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a-DK" sz="1200" b="1" kern="1200" dirty="0">
              <a:solidFill>
                <a:schemeClr val="tx1"/>
              </a:solidFill>
            </a:rPr>
            <a:t>Sikkerhed mod leverandører</a:t>
          </a:r>
        </a:p>
      </dsp:txBody>
      <dsp:txXfrm>
        <a:off x="3252483" y="900605"/>
        <a:ext cx="1311808" cy="1202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12704-BEA8-4110-8F51-314FEE119F15}">
      <dsp:nvSpPr>
        <dsp:cNvPr id="0" name=""/>
        <dsp:cNvSpPr/>
      </dsp:nvSpPr>
      <dsp:spPr>
        <a:xfrm>
          <a:off x="622800" y="65704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D6AC70-B03F-4B7C-8D13-4651E3204CF5}">
      <dsp:nvSpPr>
        <dsp:cNvPr id="0" name=""/>
        <dsp:cNvSpPr/>
      </dsp:nvSpPr>
      <dsp:spPr>
        <a:xfrm>
          <a:off x="127800" y="17371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a-DK" sz="1500" kern="1200"/>
            <a:t>Gennemgang af stoffet</a:t>
          </a:r>
          <a:endParaRPr lang="en-US" sz="1500" kern="1200"/>
        </a:p>
      </dsp:txBody>
      <dsp:txXfrm>
        <a:off x="127800" y="1737104"/>
        <a:ext cx="1800000" cy="720000"/>
      </dsp:txXfrm>
    </dsp:sp>
    <dsp:sp modelId="{153ABE9F-1C60-4BC9-A1B6-0E4CD88955B7}">
      <dsp:nvSpPr>
        <dsp:cNvPr id="0" name=""/>
        <dsp:cNvSpPr/>
      </dsp:nvSpPr>
      <dsp:spPr>
        <a:xfrm>
          <a:off x="2737800" y="65704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204801-EE3C-42D9-97C1-AA95779642FC}">
      <dsp:nvSpPr>
        <dsp:cNvPr id="0" name=""/>
        <dsp:cNvSpPr/>
      </dsp:nvSpPr>
      <dsp:spPr>
        <a:xfrm>
          <a:off x="2242800" y="17371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a-DK" sz="1500" kern="1200"/>
            <a:t>Øvelser (cases og info søgning)</a:t>
          </a:r>
          <a:endParaRPr lang="en-US" sz="1500" kern="1200"/>
        </a:p>
      </dsp:txBody>
      <dsp:txXfrm>
        <a:off x="2242800" y="1737104"/>
        <a:ext cx="1800000" cy="720000"/>
      </dsp:txXfrm>
    </dsp:sp>
    <dsp:sp modelId="{0D4EF81F-DA07-4780-B1C9-50C1EC63C87D}">
      <dsp:nvSpPr>
        <dsp:cNvPr id="0" name=""/>
        <dsp:cNvSpPr/>
      </dsp:nvSpPr>
      <dsp:spPr>
        <a:xfrm>
          <a:off x="4852800" y="65704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DC134-E537-4A7C-9BA4-EB535706C959}">
      <dsp:nvSpPr>
        <dsp:cNvPr id="0" name=""/>
        <dsp:cNvSpPr/>
      </dsp:nvSpPr>
      <dsp:spPr>
        <a:xfrm>
          <a:off x="4357800" y="17371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a-DK" sz="1500" kern="1200"/>
            <a:t>Debat og dialog</a:t>
          </a:r>
          <a:endParaRPr lang="en-US" sz="1500" kern="1200"/>
        </a:p>
      </dsp:txBody>
      <dsp:txXfrm>
        <a:off x="4357800" y="1737104"/>
        <a:ext cx="1800000" cy="720000"/>
      </dsp:txXfrm>
    </dsp:sp>
    <dsp:sp modelId="{E9FAE90F-B5B4-43AE-A645-9DADF965C67D}">
      <dsp:nvSpPr>
        <dsp:cNvPr id="0" name=""/>
        <dsp:cNvSpPr/>
      </dsp:nvSpPr>
      <dsp:spPr>
        <a:xfrm>
          <a:off x="6967800" y="65704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1813B-0C17-4E51-B096-918619E4005F}">
      <dsp:nvSpPr>
        <dsp:cNvPr id="0" name=""/>
        <dsp:cNvSpPr/>
      </dsp:nvSpPr>
      <dsp:spPr>
        <a:xfrm>
          <a:off x="6472800" y="17371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a-DK" sz="1500" kern="1200" dirty="0"/>
            <a:t>Opsummering/</a:t>
          </a:r>
        </a:p>
        <a:p>
          <a:pPr marL="0" lvl="0" indent="0" algn="ctr" defTabSz="666750">
            <a:lnSpc>
              <a:spcPct val="90000"/>
            </a:lnSpc>
            <a:spcBef>
              <a:spcPct val="0"/>
            </a:spcBef>
            <a:spcAft>
              <a:spcPct val="35000"/>
            </a:spcAft>
            <a:buNone/>
          </a:pPr>
          <a:r>
            <a:rPr lang="da-DK" sz="1500" kern="1200" dirty="0"/>
            <a:t>hjemmeopgaver</a:t>
          </a:r>
          <a:endParaRPr lang="en-US" sz="1500" kern="1200" dirty="0"/>
        </a:p>
      </dsp:txBody>
      <dsp:txXfrm>
        <a:off x="6472800" y="1737104"/>
        <a:ext cx="1800000" cy="720000"/>
      </dsp:txXfrm>
    </dsp:sp>
    <dsp:sp modelId="{FAC2FDFA-788F-47B8-B450-BE0FB9F29FDE}">
      <dsp:nvSpPr>
        <dsp:cNvPr id="0" name=""/>
        <dsp:cNvSpPr/>
      </dsp:nvSpPr>
      <dsp:spPr>
        <a:xfrm>
          <a:off x="9082800" y="657049"/>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0E0AE-D407-4FAD-BFB4-E31D2C5924FA}">
      <dsp:nvSpPr>
        <dsp:cNvPr id="0" name=""/>
        <dsp:cNvSpPr/>
      </dsp:nvSpPr>
      <dsp:spPr>
        <a:xfrm>
          <a:off x="8587800" y="17371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a-DK" sz="1500" kern="1200"/>
            <a:t>Multible choice og andre opgaver undervejs</a:t>
          </a:r>
          <a:endParaRPr lang="en-US" sz="1500" kern="1200"/>
        </a:p>
      </dsp:txBody>
      <dsp:txXfrm>
        <a:off x="8587800" y="1737104"/>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0F646-31A4-4F43-A401-3786845E8C33}">
      <dsp:nvSpPr>
        <dsp:cNvPr id="0" name=""/>
        <dsp:cNvSpPr/>
      </dsp:nvSpPr>
      <dsp:spPr>
        <a:xfrm>
          <a:off x="0" y="95973"/>
          <a:ext cx="5350934" cy="175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a-DK" sz="1700" b="1" i="0" kern="1200" baseline="0" dirty="0">
              <a:solidFill>
                <a:schemeClr val="tx1"/>
              </a:solidFill>
            </a:rPr>
            <a:t>Informationssikkerhed</a:t>
          </a:r>
          <a:r>
            <a:rPr lang="da-DK" sz="1700" b="0" i="0" kern="1200" baseline="0" dirty="0">
              <a:solidFill>
                <a:schemeClr val="tx1"/>
              </a:solidFill>
            </a:rPr>
            <a:t> dækker over </a:t>
          </a:r>
          <a:r>
            <a:rPr lang="da-DK" sz="1700" b="0" i="0" kern="1200" baseline="0" dirty="0">
              <a:solidFill>
                <a:srgbClr val="FF0000"/>
              </a:solidFill>
            </a:rPr>
            <a:t>informationers fortrolighed, integritet og tilgængelighed</a:t>
          </a:r>
          <a:r>
            <a:rPr lang="da-DK" sz="1700" b="0" i="0" kern="1200" baseline="0" dirty="0">
              <a:solidFill>
                <a:schemeClr val="tx1"/>
              </a:solidFill>
            </a:rPr>
            <a:t>. Informationssikkerhed er inddelt i følgende typer foranstaltninger: organisatoriske, personrelaterede, fysiske og teknologiske.</a:t>
          </a:r>
          <a:endParaRPr lang="en-US" sz="1700" kern="1200" dirty="0">
            <a:solidFill>
              <a:schemeClr val="tx1"/>
            </a:solidFill>
          </a:endParaRPr>
        </a:p>
      </dsp:txBody>
      <dsp:txXfrm>
        <a:off x="85444" y="181417"/>
        <a:ext cx="5180046" cy="1579432"/>
      </dsp:txXfrm>
    </dsp:sp>
    <dsp:sp modelId="{D710D2A1-E6BD-4498-AA76-99140BEFFF46}">
      <dsp:nvSpPr>
        <dsp:cNvPr id="0" name=""/>
        <dsp:cNvSpPr/>
      </dsp:nvSpPr>
      <dsp:spPr>
        <a:xfrm>
          <a:off x="0" y="1895253"/>
          <a:ext cx="5350934" cy="175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a-DK" sz="1700" b="1" i="0" kern="1200" baseline="0" dirty="0">
              <a:solidFill>
                <a:schemeClr val="tx1"/>
              </a:solidFill>
            </a:rPr>
            <a:t>It-sikkerhed </a:t>
          </a:r>
          <a:r>
            <a:rPr lang="da-DK" sz="1700" b="0" i="0" kern="1200" baseline="0" dirty="0">
              <a:solidFill>
                <a:schemeClr val="tx1"/>
              </a:solidFill>
            </a:rPr>
            <a:t>dækker </a:t>
          </a:r>
          <a:r>
            <a:rPr lang="da-DK" sz="1700" b="0" i="0" kern="1200" baseline="0" dirty="0">
              <a:solidFill>
                <a:srgbClr val="FF0000"/>
              </a:solidFill>
            </a:rPr>
            <a:t>over informationssikkerhed for data, der behandles i it-systemer</a:t>
          </a:r>
          <a:r>
            <a:rPr lang="da-DK" sz="1700" b="0" i="0" kern="1200" baseline="0" dirty="0">
              <a:solidFill>
                <a:schemeClr val="tx1"/>
              </a:solidFill>
            </a:rPr>
            <a:t>. It-systemer omfatter hardware og software og kan være både uafhængige eller forbundet med andre systemer i et netværk.</a:t>
          </a:r>
          <a:endParaRPr lang="en-US" sz="1700" kern="1200" dirty="0">
            <a:solidFill>
              <a:schemeClr val="tx1"/>
            </a:solidFill>
          </a:endParaRPr>
        </a:p>
      </dsp:txBody>
      <dsp:txXfrm>
        <a:off x="85444" y="1980697"/>
        <a:ext cx="5180046" cy="1579432"/>
      </dsp:txXfrm>
    </dsp:sp>
    <dsp:sp modelId="{2E8A6C45-2F05-4D5C-ADA6-6BCB37D273DD}">
      <dsp:nvSpPr>
        <dsp:cNvPr id="0" name=""/>
        <dsp:cNvSpPr/>
      </dsp:nvSpPr>
      <dsp:spPr>
        <a:xfrm>
          <a:off x="0" y="3694533"/>
          <a:ext cx="5350934" cy="175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a-DK" sz="1700" b="1" i="0" kern="1200" baseline="0" dirty="0" err="1">
              <a:solidFill>
                <a:schemeClr val="tx1"/>
              </a:solidFill>
            </a:rPr>
            <a:t>Cybersikkerhed</a:t>
          </a:r>
          <a:r>
            <a:rPr lang="da-DK" sz="1700" b="0" i="0" kern="1200" baseline="0" dirty="0">
              <a:solidFill>
                <a:schemeClr val="tx1"/>
              </a:solidFill>
            </a:rPr>
            <a:t> dækker over </a:t>
          </a:r>
          <a:r>
            <a:rPr lang="da-DK" sz="1700" b="0" i="0" kern="1200" baseline="0" dirty="0">
              <a:solidFill>
                <a:srgbClr val="FF0000"/>
              </a:solidFill>
            </a:rPr>
            <a:t>it-sikkerhed for netværksforbundne it-systemer</a:t>
          </a:r>
          <a:r>
            <a:rPr lang="da-DK" sz="1700" b="0" i="0" kern="1200" baseline="0" dirty="0">
              <a:solidFill>
                <a:schemeClr val="tx1"/>
              </a:solidFill>
            </a:rPr>
            <a:t>. Netværket kan være isoleret eller forbundet til andre netværk som for eksempel internettet.</a:t>
          </a:r>
          <a:endParaRPr lang="en-US" sz="1700" kern="1200" dirty="0">
            <a:solidFill>
              <a:schemeClr val="tx1"/>
            </a:solidFill>
          </a:endParaRPr>
        </a:p>
      </dsp:txBody>
      <dsp:txXfrm>
        <a:off x="85444" y="3779977"/>
        <a:ext cx="5180046" cy="157943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2257E-361D-484B-BCD9-CFFEB4A7039A}" type="datetimeFigureOut">
              <a:rPr lang="da-DK" smtClean="0"/>
              <a:t>01-09-2025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DFF72-FE85-4D21-9367-68AF7D21A911}" type="slidenum">
              <a:rPr lang="da-DK" smtClean="0"/>
              <a:t>‹#›</a:t>
            </a:fld>
            <a:endParaRPr lang="da-DK"/>
          </a:p>
        </p:txBody>
      </p:sp>
    </p:spTree>
    <p:extLst>
      <p:ext uri="{BB962C8B-B14F-4D97-AF65-F5344CB8AC3E}">
        <p14:creationId xmlns:p14="http://schemas.microsoft.com/office/powerpoint/2010/main" val="993319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331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https://portswigger.net/web-security/sql-injection#sql-injection-examples</a:t>
            </a:r>
          </a:p>
        </p:txBody>
      </p:sp>
      <p:sp>
        <p:nvSpPr>
          <p:cNvPr id="4" name="Pladsholder til slidenummer 3"/>
          <p:cNvSpPr>
            <a:spLocks noGrp="1"/>
          </p:cNvSpPr>
          <p:nvPr>
            <p:ph type="sldNum" sz="quarter" idx="5"/>
          </p:nvPr>
        </p:nvSpPr>
        <p:spPr/>
        <p:txBody>
          <a:bodyPr/>
          <a:lstStyle/>
          <a:p>
            <a:fld id="{3B0DFF72-FE85-4D21-9367-68AF7D21A911}" type="slidenum">
              <a:rPr lang="da-DK" smtClean="0"/>
              <a:t>8</a:t>
            </a:fld>
            <a:endParaRPr lang="da-DK"/>
          </a:p>
        </p:txBody>
      </p:sp>
    </p:spTree>
    <p:extLst>
      <p:ext uri="{BB962C8B-B14F-4D97-AF65-F5344CB8AC3E}">
        <p14:creationId xmlns:p14="http://schemas.microsoft.com/office/powerpoint/2010/main" val="140327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245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796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170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4775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3B0DFF72-FE85-4D21-9367-68AF7D21A911}" type="slidenum">
              <a:rPr lang="da-DK" smtClean="0"/>
              <a:t>24</a:t>
            </a:fld>
            <a:endParaRPr lang="da-DK"/>
          </a:p>
        </p:txBody>
      </p:sp>
    </p:spTree>
    <p:extLst>
      <p:ext uri="{BB962C8B-B14F-4D97-AF65-F5344CB8AC3E}">
        <p14:creationId xmlns:p14="http://schemas.microsoft.com/office/powerpoint/2010/main" val="3346758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F7DA262-C39D-4D93-BABA-26B85C127406}" type="slidenum">
              <a:rPr lang="da-DK" smtClean="0"/>
              <a:t>27</a:t>
            </a:fld>
            <a:endParaRPr lang="da-DK"/>
          </a:p>
        </p:txBody>
      </p:sp>
    </p:spTree>
    <p:extLst>
      <p:ext uri="{BB962C8B-B14F-4D97-AF65-F5344CB8AC3E}">
        <p14:creationId xmlns:p14="http://schemas.microsoft.com/office/powerpoint/2010/main" val="601009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svg"/><Relationship Id="rId18" Type="http://schemas.openxmlformats.org/officeDocument/2006/relationships/image" Target="../media/image2.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5.pn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den billede">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2C2DE219-33C6-A7E3-FE38-E2888694B88F}"/>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5" name="Ellipse 4">
            <a:extLst>
              <a:ext uri="{FF2B5EF4-FFF2-40B4-BE49-F238E27FC236}">
                <a16:creationId xmlns:a16="http://schemas.microsoft.com/office/drawing/2014/main" id="{816CB9C1-1168-DC60-F83C-216ED817092C}"/>
              </a:ext>
            </a:extLst>
          </p:cNvPr>
          <p:cNvSpPr>
            <a:spLocks noGrp="1" noRot="1" noMove="1" noResize="1" noEditPoints="1" noAdjustHandles="1" noChangeArrowheads="1" noChangeShapeType="1"/>
          </p:cNvSpPr>
          <p:nvPr/>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B0AA5BC8-B46B-F7D9-EDD5-81A153A984FC}"/>
              </a:ext>
            </a:extLst>
          </p:cNvPr>
          <p:cNvSpPr>
            <a:spLocks noGrp="1" noRot="1" noMove="1" noResize="1" noEditPoints="1" noAdjustHandles="1" noChangeArrowheads="1" noChangeShapeType="1"/>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F994D425-07AD-E7D7-9D72-D1DA625002E7}"/>
              </a:ext>
            </a:extLst>
          </p:cNvPr>
          <p:cNvSpPr>
            <a:spLocks noGrp="1" noRot="1" noMove="1" noResize="1" noEditPoints="1" noAdjustHandles="1" noChangeArrowheads="1" noChangeShapeType="1"/>
          </p:cNvSpPr>
          <p:nvPr/>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8" name="Billede 7">
            <a:extLst>
              <a:ext uri="{FF2B5EF4-FFF2-40B4-BE49-F238E27FC236}">
                <a16:creationId xmlns:a16="http://schemas.microsoft.com/office/drawing/2014/main" id="{1139334C-B5A2-ACD8-DA69-BE9378DC5F1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sp>
        <p:nvSpPr>
          <p:cNvPr id="2" name="Ellipse 1">
            <a:extLst>
              <a:ext uri="{FF2B5EF4-FFF2-40B4-BE49-F238E27FC236}">
                <a16:creationId xmlns:a16="http://schemas.microsoft.com/office/drawing/2014/main" id="{02A9D9FC-5A48-9086-E672-9944971371E0}"/>
              </a:ext>
            </a:extLst>
          </p:cNvPr>
          <p:cNvSpPr/>
          <p:nvPr userDrawn="1"/>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1CAB28EC-5252-8B2F-0968-259EE52B3EC2}"/>
              </a:ext>
            </a:extLst>
          </p:cNvPr>
          <p:cNvSpPr/>
          <p:nvPr userDrawn="1"/>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Ellipse 10">
            <a:extLst>
              <a:ext uri="{FF2B5EF4-FFF2-40B4-BE49-F238E27FC236}">
                <a16:creationId xmlns:a16="http://schemas.microsoft.com/office/drawing/2014/main" id="{AB168CE0-7676-D809-12B9-30911BF62EE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2" name="Ellipse 11">
            <a:extLst>
              <a:ext uri="{FF2B5EF4-FFF2-40B4-BE49-F238E27FC236}">
                <a16:creationId xmlns:a16="http://schemas.microsoft.com/office/drawing/2014/main" id="{8CEBE64D-10DD-04E9-D948-570908CF2D32}"/>
              </a:ext>
            </a:extLst>
          </p:cNvPr>
          <p:cNvSpPr/>
          <p:nvPr userDrawn="1"/>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lede 12">
            <a:extLst>
              <a:ext uri="{FF2B5EF4-FFF2-40B4-BE49-F238E27FC236}">
                <a16:creationId xmlns:a16="http://schemas.microsoft.com/office/drawing/2014/main" id="{FB896D1B-2BE4-E515-94F3-8C2E98DAEB3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cxnSp>
        <p:nvCxnSpPr>
          <p:cNvPr id="14" name="Lige forbindelse 13">
            <a:extLst>
              <a:ext uri="{FF2B5EF4-FFF2-40B4-BE49-F238E27FC236}">
                <a16:creationId xmlns:a16="http://schemas.microsoft.com/office/drawing/2014/main" id="{FB41A2C8-6C86-FB4A-AAB3-929835579E0D}"/>
              </a:ext>
            </a:extLst>
          </p:cNvPr>
          <p:cNvCxnSpPr>
            <a:cxnSpLocks/>
          </p:cNvCxnSpPr>
          <p:nvPr userDrawn="1"/>
        </p:nvCxnSpPr>
        <p:spPr>
          <a:xfrm>
            <a:off x="924269" y="6104054"/>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Pladsholder til tekst 15">
            <a:extLst>
              <a:ext uri="{FF2B5EF4-FFF2-40B4-BE49-F238E27FC236}">
                <a16:creationId xmlns:a16="http://schemas.microsoft.com/office/drawing/2014/main" id="{4E33EE05-8F95-4893-238B-F149EB10ED33}"/>
              </a:ext>
            </a:extLst>
          </p:cNvPr>
          <p:cNvSpPr>
            <a:spLocks noGrp="1"/>
          </p:cNvSpPr>
          <p:nvPr>
            <p:ph type="body" sz="quarter" idx="10"/>
          </p:nvPr>
        </p:nvSpPr>
        <p:spPr>
          <a:xfrm>
            <a:off x="810241" y="5281159"/>
            <a:ext cx="9982200" cy="908391"/>
          </a:xfrm>
          <a:prstGeom prst="rect">
            <a:avLst/>
          </a:prstGeom>
        </p:spPr>
        <p:txBody>
          <a:bodyPr anchor="ctr"/>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95705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p:nvPr>
        </p:nvSpPr>
        <p:spPr>
          <a:xfrm>
            <a:off x="6096000" y="-2"/>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F6ACCFA8-6CE0-E37B-E68E-C1BA6D4C797D}"/>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96710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t stort billede">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12192001" cy="6858001"/>
          </a:xfrm>
          <a:prstGeom prst="rect">
            <a:avLst/>
          </a:prstGeom>
        </p:spPr>
        <p:txBody>
          <a:bodyPr wrap="square" anchor="ctr">
            <a:noAutofit/>
          </a:bodyPr>
          <a:lstStyle>
            <a:lvl1pPr marL="0" indent="0" algn="ctr">
              <a:buNone/>
              <a:defRPr sz="2000">
                <a:solidFill>
                  <a:schemeClr val="accent4"/>
                </a:solidFill>
              </a:defRPr>
            </a:lvl1pPr>
          </a:lstStyle>
          <a:p>
            <a:r>
              <a:rPr lang="da-DK" dirty="0"/>
              <a:t>Indsæt billede ved at trykke på ikonet</a:t>
            </a:r>
          </a:p>
          <a:p>
            <a:endParaRPr lang="da-DK" dirty="0"/>
          </a:p>
          <a:p>
            <a:endParaRPr lang="da-DK" dirty="0"/>
          </a:p>
        </p:txBody>
      </p:sp>
      <p:sp>
        <p:nvSpPr>
          <p:cNvPr id="7" name="Pladsholder til tekst 11">
            <a:extLst>
              <a:ext uri="{FF2B5EF4-FFF2-40B4-BE49-F238E27FC236}">
                <a16:creationId xmlns:a16="http://schemas.microsoft.com/office/drawing/2014/main" id="{7CA7DEF1-BA6C-75EA-6002-D05B8D7A6F12}"/>
              </a:ext>
            </a:extLst>
          </p:cNvPr>
          <p:cNvSpPr>
            <a:spLocks noGrp="1"/>
          </p:cNvSpPr>
          <p:nvPr>
            <p:ph type="body" sz="quarter" idx="12"/>
          </p:nvPr>
        </p:nvSpPr>
        <p:spPr>
          <a:xfrm>
            <a:off x="7340882" y="5561045"/>
            <a:ext cx="4501978" cy="883297"/>
          </a:xfrm>
          <a:prstGeom prst="rect">
            <a:avLst/>
          </a:prstGeom>
          <a:solidFill>
            <a:schemeClr val="accent3"/>
          </a:solidFill>
        </p:spPr>
        <p:txBody>
          <a:bodyPr anchor="ctr"/>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986427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vsidet billede med tekst">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4" name="Tekstfelt 3">
            <a:extLst>
              <a:ext uri="{FF2B5EF4-FFF2-40B4-BE49-F238E27FC236}">
                <a16:creationId xmlns:a16="http://schemas.microsoft.com/office/drawing/2014/main" id="{D2C1BF60-06FB-3B24-3D1A-CA1C190B4B3C}"/>
              </a:ext>
            </a:extLst>
          </p:cNvPr>
          <p:cNvSpPr txBox="1"/>
          <p:nvPr userDrawn="1"/>
        </p:nvSpPr>
        <p:spPr>
          <a:xfrm>
            <a:off x="7063273" y="793102"/>
            <a:ext cx="184731" cy="369332"/>
          </a:xfrm>
          <a:prstGeom prst="rect">
            <a:avLst/>
          </a:prstGeom>
          <a:noFill/>
        </p:spPr>
        <p:txBody>
          <a:bodyPr wrap="none" rtlCol="0">
            <a:spAutoFit/>
          </a:bodyPr>
          <a:lstStyle/>
          <a:p>
            <a:endParaRPr lang="da-DK" dirty="0"/>
          </a:p>
        </p:txBody>
      </p:sp>
      <p:sp>
        <p:nvSpPr>
          <p:cNvPr id="2" name="Pladsholder til tekst 11">
            <a:extLst>
              <a:ext uri="{FF2B5EF4-FFF2-40B4-BE49-F238E27FC236}">
                <a16:creationId xmlns:a16="http://schemas.microsoft.com/office/drawing/2014/main" id="{5D8DD052-F369-4F26-95C3-50DB8686190B}"/>
              </a:ext>
            </a:extLst>
          </p:cNvPr>
          <p:cNvSpPr>
            <a:spLocks noGrp="1"/>
          </p:cNvSpPr>
          <p:nvPr>
            <p:ph type="body" sz="quarter" idx="11"/>
          </p:nvPr>
        </p:nvSpPr>
        <p:spPr>
          <a:xfrm>
            <a:off x="6591015" y="919789"/>
            <a:ext cx="5042785"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3" name="Pladsholder til tekst 11">
            <a:extLst>
              <a:ext uri="{FF2B5EF4-FFF2-40B4-BE49-F238E27FC236}">
                <a16:creationId xmlns:a16="http://schemas.microsoft.com/office/drawing/2014/main" id="{2516B1A4-9943-D09D-4408-5F3C1AAB9C49}"/>
              </a:ext>
            </a:extLst>
          </p:cNvPr>
          <p:cNvSpPr>
            <a:spLocks noGrp="1"/>
          </p:cNvSpPr>
          <p:nvPr>
            <p:ph type="body" sz="quarter" idx="12"/>
          </p:nvPr>
        </p:nvSpPr>
        <p:spPr>
          <a:xfrm>
            <a:off x="6591015" y="2038525"/>
            <a:ext cx="5042786" cy="4157001"/>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07F60D2C-D6EF-28B6-82FF-F1E6C462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405476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ndt billede med top 3">
    <p:spTree>
      <p:nvGrpSpPr>
        <p:cNvPr id="1" name=""/>
        <p:cNvGrpSpPr/>
        <p:nvPr/>
      </p:nvGrpSpPr>
      <p:grpSpPr>
        <a:xfrm>
          <a:off x="0" y="0"/>
          <a:ext cx="0" cy="0"/>
          <a:chOff x="0" y="0"/>
          <a:chExt cx="0" cy="0"/>
        </a:xfrm>
      </p:grpSpPr>
      <p:cxnSp>
        <p:nvCxnSpPr>
          <p:cNvPr id="7" name="Lige forbindelse 6">
            <a:extLst>
              <a:ext uri="{FF2B5EF4-FFF2-40B4-BE49-F238E27FC236}">
                <a16:creationId xmlns:a16="http://schemas.microsoft.com/office/drawing/2014/main" id="{3CC9FCDF-2FC8-45F8-FF96-6A4025D574F0}"/>
              </a:ext>
            </a:extLst>
          </p:cNvPr>
          <p:cNvCxnSpPr>
            <a:cxnSpLocks/>
          </p:cNvCxnSpPr>
          <p:nvPr/>
        </p:nvCxnSpPr>
        <p:spPr>
          <a:xfrm>
            <a:off x="905608" y="6309320"/>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p:nvPr>
        </p:nvSpPr>
        <p:spPr>
          <a:xfrm>
            <a:off x="1018784" y="8326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t">
            <a:noAutofit/>
          </a:bodyPr>
          <a:lstStyle>
            <a:lvl1pPr marL="0" indent="0" algn="ctr">
              <a:buNone/>
              <a:defRPr sz="1800">
                <a:solidFill>
                  <a:schemeClr val="accent4"/>
                </a:solidFill>
              </a:defRPr>
            </a:lvl1pPr>
          </a:lstStyle>
          <a:p>
            <a:r>
              <a:rPr lang="da-DK"/>
              <a:t>Klik på ikonet for at tilføje et billede</a:t>
            </a:r>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21" name="Grafik 20" descr="Badge 1 med massiv udfyldning">
            <a:extLst>
              <a:ext uri="{FF2B5EF4-FFF2-40B4-BE49-F238E27FC236}">
                <a16:creationId xmlns:a16="http://schemas.microsoft.com/office/drawing/2014/main" id="{414CB1FD-2F7F-568D-87A3-AA5F2E43A5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6037" y="1724082"/>
            <a:ext cx="718913" cy="718913"/>
          </a:xfrm>
          <a:prstGeom prst="rect">
            <a:avLst/>
          </a:prstGeom>
        </p:spPr>
      </p:pic>
      <p:pic>
        <p:nvPicPr>
          <p:cNvPr id="22" name="Grafik 21" descr="Badge med massiv udfyldning">
            <a:extLst>
              <a:ext uri="{FF2B5EF4-FFF2-40B4-BE49-F238E27FC236}">
                <a16:creationId xmlns:a16="http://schemas.microsoft.com/office/drawing/2014/main" id="{256D1EF6-5D08-9A88-3344-6BFE564851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6037" y="3099743"/>
            <a:ext cx="718913" cy="718913"/>
          </a:xfrm>
          <a:prstGeom prst="rect">
            <a:avLst/>
          </a:prstGeom>
        </p:spPr>
      </p:pic>
      <p:pic>
        <p:nvPicPr>
          <p:cNvPr id="23" name="Grafik 22" descr="Badge 3 med massiv udfyldning">
            <a:extLst>
              <a:ext uri="{FF2B5EF4-FFF2-40B4-BE49-F238E27FC236}">
                <a16:creationId xmlns:a16="http://schemas.microsoft.com/office/drawing/2014/main" id="{17E4907E-C0D4-6E55-FB1C-714ED9C17C7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037" y="4508922"/>
            <a:ext cx="718913" cy="718913"/>
          </a:xfrm>
          <a:prstGeom prst="rect">
            <a:avLst/>
          </a:prstGeom>
        </p:spPr>
      </p:pic>
      <p:sp>
        <p:nvSpPr>
          <p:cNvPr id="28" name="Pladsholder til tekst 19">
            <a:extLst>
              <a:ext uri="{FF2B5EF4-FFF2-40B4-BE49-F238E27FC236}">
                <a16:creationId xmlns:a16="http://schemas.microsoft.com/office/drawing/2014/main" id="{D9D10D8D-2441-FA2C-C1B8-1D95FC55F6DC}"/>
              </a:ext>
            </a:extLst>
          </p:cNvPr>
          <p:cNvSpPr>
            <a:spLocks noGrp="1"/>
          </p:cNvSpPr>
          <p:nvPr>
            <p:ph type="body" sz="quarter" idx="32"/>
          </p:nvPr>
        </p:nvSpPr>
        <p:spPr>
          <a:xfrm>
            <a:off x="8078822" y="1881737"/>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0" name="Pladsholder til tekst 19">
            <a:extLst>
              <a:ext uri="{FF2B5EF4-FFF2-40B4-BE49-F238E27FC236}">
                <a16:creationId xmlns:a16="http://schemas.microsoft.com/office/drawing/2014/main" id="{E42AE478-112D-AB0E-133D-472906C1B76E}"/>
              </a:ext>
            </a:extLst>
          </p:cNvPr>
          <p:cNvSpPr>
            <a:spLocks noGrp="1"/>
          </p:cNvSpPr>
          <p:nvPr>
            <p:ph type="body" sz="quarter" idx="34"/>
          </p:nvPr>
        </p:nvSpPr>
        <p:spPr>
          <a:xfrm>
            <a:off x="8078822" y="3273463"/>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2" name="Pladsholder til tekst 19">
            <a:extLst>
              <a:ext uri="{FF2B5EF4-FFF2-40B4-BE49-F238E27FC236}">
                <a16:creationId xmlns:a16="http://schemas.microsoft.com/office/drawing/2014/main" id="{46B1035F-A721-8566-C570-5BF6CD54FD7A}"/>
              </a:ext>
            </a:extLst>
          </p:cNvPr>
          <p:cNvSpPr>
            <a:spLocks noGrp="1"/>
          </p:cNvSpPr>
          <p:nvPr>
            <p:ph type="body" sz="quarter" idx="36"/>
          </p:nvPr>
        </p:nvSpPr>
        <p:spPr>
          <a:xfrm>
            <a:off x="8078822" y="4682642"/>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4E97CA4-2FEB-E952-701A-94AC3A176E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85474923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g to objekt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a:spLocks noGrp="1" noRot="1" noMove="1" noResize="1" noEditPoints="1" noAdjustHandles="1" noChangeArrowheads="1" noChangeShapeType="1"/>
          </p:cNvSpPr>
          <p:nvPr/>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Pladsholder til indhold 3">
            <a:extLst>
              <a:ext uri="{FF2B5EF4-FFF2-40B4-BE49-F238E27FC236}">
                <a16:creationId xmlns:a16="http://schemas.microsoft.com/office/drawing/2014/main" id="{063FB2A0-E2A8-7639-5821-EA30510BAD75}"/>
              </a:ext>
            </a:extLst>
          </p:cNvPr>
          <p:cNvSpPr>
            <a:spLocks noGrp="1"/>
          </p:cNvSpPr>
          <p:nvPr>
            <p:ph sz="quarter" idx="11"/>
          </p:nvPr>
        </p:nvSpPr>
        <p:spPr>
          <a:xfrm>
            <a:off x="6200775"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93538"/>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199"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7" name="Ellipse 6">
            <a:extLst>
              <a:ext uri="{FF2B5EF4-FFF2-40B4-BE49-F238E27FC236}">
                <a16:creationId xmlns:a16="http://schemas.microsoft.com/office/drawing/2014/main" id="{46DA7DDE-63A6-5E98-0EC4-738E3F603C9A}"/>
              </a:ext>
            </a:extLst>
          </p:cNvPr>
          <p:cNvSpPr/>
          <p:nvPr userDrawn="1"/>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Ellipse 7">
            <a:extLst>
              <a:ext uri="{FF2B5EF4-FFF2-40B4-BE49-F238E27FC236}">
                <a16:creationId xmlns:a16="http://schemas.microsoft.com/office/drawing/2014/main" id="{154ABB45-9D02-C95E-4427-18F343D6D612}"/>
              </a:ext>
            </a:extLst>
          </p:cNvPr>
          <p:cNvSpPr/>
          <p:nvPr userDrawn="1"/>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9" name="Billede 10" descr="Et billede, der indeholder sort, mørke&#10;&#10;Automatisk genereret beskrivelse">
            <a:extLst>
              <a:ext uri="{FF2B5EF4-FFF2-40B4-BE49-F238E27FC236}">
                <a16:creationId xmlns:a16="http://schemas.microsoft.com/office/drawing/2014/main" id="{A7871B6C-23E6-0643-2DDB-7CE708093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666409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ort rundt billede gul">
    <p:bg>
      <p:bgPr>
        <a:solidFill>
          <a:schemeClr val="accent3"/>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6"/>
                </a:solidFill>
              </a:defRPr>
            </a:lvl1pPr>
          </a:lstStyle>
          <a:p>
            <a:r>
              <a:rPr lang="da-DK"/>
              <a:t>Klik på ikonet for at tilføje et billede</a:t>
            </a:r>
            <a:endParaRPr lang="da-DK" dirty="0"/>
          </a:p>
        </p:txBody>
      </p:sp>
      <p:pic>
        <p:nvPicPr>
          <p:cNvPr id="2" name="Billede 10" descr="Et billede, der indeholder sort, mørke&#10;&#10;Automatisk genereret beskrivelse">
            <a:extLst>
              <a:ext uri="{FF2B5EF4-FFF2-40B4-BE49-F238E27FC236}">
                <a16:creationId xmlns:a16="http://schemas.microsoft.com/office/drawing/2014/main" id="{42442907-9607-FBD5-41BE-6F012CFF8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06929530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ort rundt billede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5"/>
                </a:solidFill>
              </a:defRPr>
            </a:lvl1pPr>
          </a:lstStyle>
          <a:p>
            <a:r>
              <a:rPr lang="da-DK"/>
              <a:t>Klik på ikonet for at tilføje et billede</a:t>
            </a:r>
            <a:endParaRPr lang="da-DK" dirty="0"/>
          </a:p>
        </p:txBody>
      </p:sp>
      <p:pic>
        <p:nvPicPr>
          <p:cNvPr id="2" name="Billede 12">
            <a:extLst>
              <a:ext uri="{FF2B5EF4-FFF2-40B4-BE49-F238E27FC236}">
                <a16:creationId xmlns:a16="http://schemas.microsoft.com/office/drawing/2014/main" id="{921CC2E2-C216-1654-6436-4F23FF6174D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325721713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èn overskrift, tre objekter">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46885"/>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10056"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838200"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7981912"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77517C1-57BE-3C06-76C5-125A76A57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512743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 overskrifter, tre objekter">
    <p:bg>
      <p:bgPr>
        <a:solidFill>
          <a:schemeClr val="bg1"/>
        </a:solidFill>
        <a:effectLst/>
      </p:bgPr>
    </p:bg>
    <p:spTree>
      <p:nvGrpSpPr>
        <p:cNvPr id="1" name=""/>
        <p:cNvGrpSpPr/>
        <p:nvPr/>
      </p:nvGrpSpPr>
      <p:grpSpPr>
        <a:xfrm>
          <a:off x="0" y="0"/>
          <a:ext cx="0" cy="0"/>
          <a:chOff x="0" y="0"/>
          <a:chExt cx="0" cy="0"/>
        </a:xfrm>
      </p:grpSpPr>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22713"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8039878"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776317"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4" name="Pladsholder til tekst 3">
            <a:extLst>
              <a:ext uri="{FF2B5EF4-FFF2-40B4-BE49-F238E27FC236}">
                <a16:creationId xmlns:a16="http://schemas.microsoft.com/office/drawing/2014/main" id="{C15F7AD4-F672-5698-2F38-608B2E0C66BD}"/>
              </a:ext>
            </a:extLst>
          </p:cNvPr>
          <p:cNvSpPr>
            <a:spLocks noGrp="1"/>
          </p:cNvSpPr>
          <p:nvPr>
            <p:ph type="body" sz="quarter" idx="14"/>
          </p:nvPr>
        </p:nvSpPr>
        <p:spPr>
          <a:xfrm>
            <a:off x="4422713"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5" name="Pladsholder til tekst 3">
            <a:extLst>
              <a:ext uri="{FF2B5EF4-FFF2-40B4-BE49-F238E27FC236}">
                <a16:creationId xmlns:a16="http://schemas.microsoft.com/office/drawing/2014/main" id="{F85ABD62-253C-7D26-2060-90103E5CA1EA}"/>
              </a:ext>
            </a:extLst>
          </p:cNvPr>
          <p:cNvSpPr>
            <a:spLocks noGrp="1"/>
          </p:cNvSpPr>
          <p:nvPr>
            <p:ph type="body" sz="quarter" idx="15"/>
          </p:nvPr>
        </p:nvSpPr>
        <p:spPr>
          <a:xfrm>
            <a:off x="775567"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6" name="Pladsholder til tekst 3">
            <a:extLst>
              <a:ext uri="{FF2B5EF4-FFF2-40B4-BE49-F238E27FC236}">
                <a16:creationId xmlns:a16="http://schemas.microsoft.com/office/drawing/2014/main" id="{4662DEC7-4912-95D4-725F-9DBD13CDE0D6}"/>
              </a:ext>
            </a:extLst>
          </p:cNvPr>
          <p:cNvSpPr>
            <a:spLocks noGrp="1"/>
          </p:cNvSpPr>
          <p:nvPr>
            <p:ph type="body" sz="quarter" idx="16"/>
          </p:nvPr>
        </p:nvSpPr>
        <p:spPr>
          <a:xfrm>
            <a:off x="8039878"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134E7724-DF42-9222-9ADB-53B0C0E366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759818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 tekstspalter">
    <p:spTree>
      <p:nvGrpSpPr>
        <p:cNvPr id="1" name=""/>
        <p:cNvGrpSpPr/>
        <p:nvPr/>
      </p:nvGrpSpPr>
      <p:grpSpPr>
        <a:xfrm>
          <a:off x="0" y="0"/>
          <a:ext cx="0" cy="0"/>
          <a:chOff x="0" y="0"/>
          <a:chExt cx="0" cy="0"/>
        </a:xfrm>
      </p:grpSpPr>
      <p:sp>
        <p:nvSpPr>
          <p:cNvPr id="7" name="Pladsholder til tekst 21">
            <a:extLst>
              <a:ext uri="{FF2B5EF4-FFF2-40B4-BE49-F238E27FC236}">
                <a16:creationId xmlns:a16="http://schemas.microsoft.com/office/drawing/2014/main" id="{6AF7C5D9-4A61-9AFB-55B2-59864D54C686}"/>
              </a:ext>
            </a:extLst>
          </p:cNvPr>
          <p:cNvSpPr>
            <a:spLocks noGrp="1"/>
          </p:cNvSpPr>
          <p:nvPr>
            <p:ph type="body" sz="quarter" idx="13"/>
          </p:nvPr>
        </p:nvSpPr>
        <p:spPr>
          <a:xfrm>
            <a:off x="545970" y="1857765"/>
            <a:ext cx="5220347" cy="4300440"/>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8" name="Ellipse 7">
            <a:extLst>
              <a:ext uri="{FF2B5EF4-FFF2-40B4-BE49-F238E27FC236}">
                <a16:creationId xmlns:a16="http://schemas.microsoft.com/office/drawing/2014/main" id="{01F23421-9BB5-B66E-2915-7AC5D1C64931}"/>
              </a:ext>
            </a:extLst>
          </p:cNvPr>
          <p:cNvSpPr>
            <a:spLocks noGrp="1" noRot="1" noMove="1" noResize="1" noEditPoints="1" noAdjustHandles="1" noChangeArrowheads="1" noChangeShapeType="1"/>
          </p:cNvSpPr>
          <p:nvPr/>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5D6ED4BE-01AC-F3C9-BEAE-18399B71C575}"/>
              </a:ext>
            </a:extLst>
          </p:cNvPr>
          <p:cNvSpPr>
            <a:spLocks noGrp="1" noRot="1" noMove="1" noResize="1" noEditPoints="1" noAdjustHandles="1" noChangeArrowheads="1" noChangeShapeType="1"/>
          </p:cNvSpPr>
          <p:nvPr/>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Pladsholder til indhold 2">
            <a:extLst>
              <a:ext uri="{FF2B5EF4-FFF2-40B4-BE49-F238E27FC236}">
                <a16:creationId xmlns:a16="http://schemas.microsoft.com/office/drawing/2014/main" id="{D28427B0-6F2A-9A36-BA01-8150978C2182}"/>
              </a:ext>
            </a:extLst>
          </p:cNvPr>
          <p:cNvSpPr>
            <a:spLocks noGrp="1"/>
          </p:cNvSpPr>
          <p:nvPr>
            <p:ph sz="quarter" idx="14"/>
          </p:nvPr>
        </p:nvSpPr>
        <p:spPr>
          <a:xfrm>
            <a:off x="5990254" y="837025"/>
            <a:ext cx="5655776" cy="5321180"/>
          </a:xfrm>
          <a:prstGeom prst="rect">
            <a:avLst/>
          </a:prstGeom>
        </p:spPr>
        <p:txBody>
          <a:bodyPr/>
          <a:lstStyle>
            <a:lvl1pPr marL="0" indent="0">
              <a:buNone/>
              <a:defRPr sz="1800"/>
            </a:lvl1pPr>
          </a:lstStyle>
          <a:p>
            <a:pPr lvl="0"/>
            <a:r>
              <a:rPr lang="da-DK"/>
              <a:t>Klik for at redigere teksttypografierne i masteren</a:t>
            </a:r>
          </a:p>
        </p:txBody>
      </p:sp>
      <p:sp>
        <p:nvSpPr>
          <p:cNvPr id="2" name="Ellipse 1">
            <a:extLst>
              <a:ext uri="{FF2B5EF4-FFF2-40B4-BE49-F238E27FC236}">
                <a16:creationId xmlns:a16="http://schemas.microsoft.com/office/drawing/2014/main" id="{C1117402-4D1F-2B99-74B2-57532C00E0E0}"/>
              </a:ext>
            </a:extLst>
          </p:cNvPr>
          <p:cNvSpPr/>
          <p:nvPr userDrawn="1"/>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Ellipse 3">
            <a:extLst>
              <a:ext uri="{FF2B5EF4-FFF2-40B4-BE49-F238E27FC236}">
                <a16:creationId xmlns:a16="http://schemas.microsoft.com/office/drawing/2014/main" id="{AD89150D-33F7-C7EA-4565-830E42B119EF}"/>
              </a:ext>
            </a:extLst>
          </p:cNvPr>
          <p:cNvSpPr/>
          <p:nvPr userDrawn="1"/>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956E59B5-69E2-3426-86B0-660FF5B7C7D1}"/>
              </a:ext>
            </a:extLst>
          </p:cNvPr>
          <p:cNvSpPr>
            <a:spLocks noGrp="1"/>
          </p:cNvSpPr>
          <p:nvPr>
            <p:ph type="body" sz="quarter" idx="15"/>
          </p:nvPr>
        </p:nvSpPr>
        <p:spPr>
          <a:xfrm>
            <a:off x="545971" y="837025"/>
            <a:ext cx="5220346"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5" name="Billede 10" descr="Et billede, der indeholder sort, mørke&#10;&#10;Automatisk genereret beskrivelse">
            <a:extLst>
              <a:ext uri="{FF2B5EF4-FFF2-40B4-BE49-F238E27FC236}">
                <a16:creationId xmlns:a16="http://schemas.microsoft.com/office/drawing/2014/main" id="{340D9666-406B-DB5B-73C6-16F9D88927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99593800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billede">
    <p:bg>
      <p:bgPr>
        <a:solidFill>
          <a:schemeClr val="accent6"/>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14398"/>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0" name="Ellipse 19">
            <a:extLst>
              <a:ext uri="{FF2B5EF4-FFF2-40B4-BE49-F238E27FC236}">
                <a16:creationId xmlns:a16="http://schemas.microsoft.com/office/drawing/2014/main" id="{4861457B-7A00-BE74-BFA9-F4B6924A8CC6}"/>
              </a:ext>
            </a:extLst>
          </p:cNvPr>
          <p:cNvSpPr>
            <a:spLocks noGrp="1" noRot="1" noMove="1" noResize="1" noEditPoints="1" noAdjustHandles="1" noChangeArrowheads="1" noChangeShapeType="1"/>
          </p:cNvSpPr>
          <p:nvPr/>
        </p:nvSpPr>
        <p:spPr>
          <a:xfrm>
            <a:off x="-1098877" y="436141"/>
            <a:ext cx="6209653" cy="6209653"/>
          </a:xfrm>
          <a:prstGeom prst="ellipse">
            <a:avLst/>
          </a:prstGeom>
          <a:noFill/>
          <a:ln w="31750" cap="rnd" cmpd="sng">
            <a:solidFill>
              <a:schemeClr val="accent1">
                <a:lumMod val="50000"/>
              </a:schemeClr>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7" y="436140"/>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lede 9">
            <a:extLst>
              <a:ext uri="{FF2B5EF4-FFF2-40B4-BE49-F238E27FC236}">
                <a16:creationId xmlns:a16="http://schemas.microsoft.com/office/drawing/2014/main" id="{E74A03EC-E5FA-79D1-2E92-7E2B69B497F3}"/>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998016" y="194962"/>
            <a:ext cx="1931436" cy="726963"/>
          </a:xfrm>
          <a:prstGeom prst="rect">
            <a:avLst/>
          </a:prstGeom>
        </p:spPr>
      </p:pic>
      <p:sp>
        <p:nvSpPr>
          <p:cNvPr id="7" name="Pladsholder til tekst 15">
            <a:extLst>
              <a:ext uri="{FF2B5EF4-FFF2-40B4-BE49-F238E27FC236}">
                <a16:creationId xmlns:a16="http://schemas.microsoft.com/office/drawing/2014/main" id="{BEEA16E3-A5E2-0855-4482-279792F9CCDA}"/>
              </a:ext>
            </a:extLst>
          </p:cNvPr>
          <p:cNvSpPr>
            <a:spLocks noGrp="1"/>
          </p:cNvSpPr>
          <p:nvPr>
            <p:ph type="body" sz="quarter" idx="13"/>
          </p:nvPr>
        </p:nvSpPr>
        <p:spPr>
          <a:xfrm>
            <a:off x="6096000" y="4763320"/>
            <a:ext cx="5400000" cy="908391"/>
          </a:xfrm>
          <a:prstGeom prst="rect">
            <a:avLst/>
          </a:prstGeom>
        </p:spPr>
        <p:txBody>
          <a:bodyPr anchor="b"/>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6D44003B-7C03-F9A5-2DE0-1A2B7E8AF092}"/>
              </a:ext>
            </a:extLst>
          </p:cNvPr>
          <p:cNvSpPr>
            <a:spLocks noGrp="1"/>
          </p:cNvSpPr>
          <p:nvPr>
            <p:ph type="body" sz="quarter" idx="14"/>
          </p:nvPr>
        </p:nvSpPr>
        <p:spPr>
          <a:xfrm>
            <a:off x="6096000" y="5712606"/>
            <a:ext cx="5400000" cy="456380"/>
          </a:xfrm>
          <a:prstGeom prst="rect">
            <a:avLst/>
          </a:prstGeom>
        </p:spPr>
        <p:txBody>
          <a:bodyPr anchor="ctr"/>
          <a:lstStyle>
            <a:lvl1pPr marL="0" indent="0">
              <a:buNone/>
              <a:defRPr lang="da-DK" sz="1800" i="1"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910876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runde billeder + tekst">
    <p:spTree>
      <p:nvGrpSpPr>
        <p:cNvPr id="1" name=""/>
        <p:cNvGrpSpPr/>
        <p:nvPr/>
      </p:nvGrpSpPr>
      <p:grpSpPr>
        <a:xfrm>
          <a:off x="0" y="0"/>
          <a:ext cx="0" cy="0"/>
          <a:chOff x="0" y="0"/>
          <a:chExt cx="0" cy="0"/>
        </a:xfrm>
      </p:grpSpPr>
      <p:sp>
        <p:nvSpPr>
          <p:cNvPr id="3" name="Pladsholder til billede 2">
            <a:extLst>
              <a:ext uri="{FF2B5EF4-FFF2-40B4-BE49-F238E27FC236}">
                <a16:creationId xmlns:a16="http://schemas.microsoft.com/office/drawing/2014/main" id="{BCD6D3C6-2CAC-6C9A-A3DF-9BFDD74C8BE2}"/>
              </a:ext>
            </a:extLst>
          </p:cNvPr>
          <p:cNvSpPr>
            <a:spLocks noGrp="1"/>
          </p:cNvSpPr>
          <p:nvPr>
            <p:ph type="pic" sz="quarter" idx="10" hasCustomPrompt="1"/>
          </p:nvPr>
        </p:nvSpPr>
        <p:spPr>
          <a:xfrm>
            <a:off x="6522030" y="785132"/>
            <a:ext cx="4357398" cy="4357397"/>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dirty="0"/>
              <a:t>Indsæt billede ved at trykke på ikonet</a:t>
            </a:r>
          </a:p>
          <a:p>
            <a:endParaRPr lang="da-DK" dirty="0"/>
          </a:p>
          <a:p>
            <a:endParaRPr lang="da-DK" dirty="0"/>
          </a:p>
        </p:txBody>
      </p:sp>
      <p:sp>
        <p:nvSpPr>
          <p:cNvPr id="4" name="Pladsholder til billede 3">
            <a:extLst>
              <a:ext uri="{FF2B5EF4-FFF2-40B4-BE49-F238E27FC236}">
                <a16:creationId xmlns:a16="http://schemas.microsoft.com/office/drawing/2014/main" id="{2EBF9CBC-4B0B-0256-FC20-008C5A7ADF11}"/>
              </a:ext>
            </a:extLst>
          </p:cNvPr>
          <p:cNvSpPr>
            <a:spLocks noGrp="1"/>
          </p:cNvSpPr>
          <p:nvPr>
            <p:ph type="pic" sz="quarter" idx="11"/>
          </p:nvPr>
        </p:nvSpPr>
        <p:spPr>
          <a:xfrm>
            <a:off x="9120543" y="3547382"/>
            <a:ext cx="2525486" cy="2525486"/>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a:t>Klik på ikonet for at tilføje et billede</a:t>
            </a:r>
            <a:endParaRPr lang="da-DK" dirty="0"/>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852246"/>
            <a:ext cx="4949760" cy="4220622"/>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18" name="Ellipse 17">
            <a:extLst>
              <a:ext uri="{FF2B5EF4-FFF2-40B4-BE49-F238E27FC236}">
                <a16:creationId xmlns:a16="http://schemas.microsoft.com/office/drawing/2014/main" id="{69FB30B0-C3B1-8663-0D9A-EC5CF4927F14}"/>
              </a:ext>
            </a:extLst>
          </p:cNvPr>
          <p:cNvSpPr/>
          <p:nvPr/>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097722E6-54DB-46BE-D13E-34D050586DE2}"/>
              </a:ext>
            </a:extLst>
          </p:cNvPr>
          <p:cNvSpPr/>
          <p:nvPr userDrawn="1"/>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3">
            <a:extLst>
              <a:ext uri="{FF2B5EF4-FFF2-40B4-BE49-F238E27FC236}">
                <a16:creationId xmlns:a16="http://schemas.microsoft.com/office/drawing/2014/main" id="{3C32BFDE-1C03-812C-A5E3-30680D7D0EBB}"/>
              </a:ext>
            </a:extLst>
          </p:cNvPr>
          <p:cNvSpPr>
            <a:spLocks noGrp="1"/>
          </p:cNvSpPr>
          <p:nvPr>
            <p:ph type="body" sz="quarter" idx="15"/>
          </p:nvPr>
        </p:nvSpPr>
        <p:spPr>
          <a:xfrm>
            <a:off x="545971" y="782152"/>
            <a:ext cx="4949760"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444DACAA-D3A2-06DC-1F35-F2B4216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13332469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oks med farvet bund">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rot="5400000">
            <a:off x="5050971" y="-283028"/>
            <a:ext cx="2090057" cy="1219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5CB5A48A-2E4C-AD56-8DE6-E60836641FA2}"/>
              </a:ext>
            </a:extLst>
          </p:cNvPr>
          <p:cNvSpPr txBox="1">
            <a:spLocks/>
          </p:cNvSpPr>
          <p:nvPr userDrawn="1"/>
        </p:nvSpPr>
        <p:spPr>
          <a:xfrm>
            <a:off x="1500554" y="2166972"/>
            <a:ext cx="9206523" cy="3589674"/>
          </a:xfrm>
          <a:prstGeom prst="rect">
            <a:avLst/>
          </a:prstGeom>
          <a:solidFill>
            <a:schemeClr val="bg1"/>
          </a:solidFill>
          <a:ln>
            <a:solidFill>
              <a:schemeClr val="accent3"/>
            </a:solidFill>
          </a:ln>
        </p:spPr>
        <p:txBody>
          <a:bodyPr anchor="t"/>
          <a:lstStyle>
            <a:lvl1pPr algn="ctr" defTabSz="914400" rtl="0" eaLnBrk="1" latinLnBrk="0" hangingPunct="1">
              <a:lnSpc>
                <a:spcPct val="90000"/>
              </a:lnSpc>
              <a:spcBef>
                <a:spcPct val="0"/>
              </a:spcBef>
              <a:buNone/>
              <a:defRPr sz="2800" kern="1200">
                <a:solidFill>
                  <a:schemeClr val="accent4"/>
                </a:solidFill>
                <a:latin typeface="+mj-lt"/>
                <a:ea typeface="+mj-ea"/>
                <a:cs typeface="+mj-cs"/>
              </a:defRPr>
            </a:lvl1pPr>
          </a:lstStyle>
          <a:p>
            <a:pPr algn="l"/>
            <a:endParaRPr lang="da-DK" sz="1800" dirty="0">
              <a:ln w="76200">
                <a:solidFill>
                  <a:schemeClr val="tx1"/>
                </a:solidFill>
              </a:ln>
              <a:solidFill>
                <a:schemeClr val="tx1"/>
              </a:solidFill>
              <a:latin typeface="+mn-lt"/>
            </a:endParaRPr>
          </a:p>
        </p:txBody>
      </p:sp>
      <p:sp>
        <p:nvSpPr>
          <p:cNvPr id="5" name="Pladsholder til tekst 3">
            <a:extLst>
              <a:ext uri="{FF2B5EF4-FFF2-40B4-BE49-F238E27FC236}">
                <a16:creationId xmlns:a16="http://schemas.microsoft.com/office/drawing/2014/main" id="{E788242D-E2F8-8F7B-3491-A61E1FA5EC2B}"/>
              </a:ext>
            </a:extLst>
          </p:cNvPr>
          <p:cNvSpPr>
            <a:spLocks noGrp="1"/>
          </p:cNvSpPr>
          <p:nvPr>
            <p:ph type="body" sz="quarter" idx="15"/>
          </p:nvPr>
        </p:nvSpPr>
        <p:spPr>
          <a:xfrm>
            <a:off x="1500553" y="1057680"/>
            <a:ext cx="9206523" cy="920750"/>
          </a:xfrm>
          <a:prstGeom prst="rect">
            <a:avLst/>
          </a:prstGeom>
        </p:spPr>
        <p:txBody>
          <a:bodyPr anchor="ctr"/>
          <a:lstStyle>
            <a:lvl1pPr marL="0" indent="0" algn="ctr">
              <a:buNone/>
              <a:defRPr sz="3200">
                <a:solidFill>
                  <a:schemeClr val="accent6"/>
                </a:solidFill>
                <a:latin typeface="+mj-lt"/>
              </a:defRPr>
            </a:lvl1pPr>
          </a:lstStyle>
          <a:p>
            <a:pPr lvl="0"/>
            <a:r>
              <a:rPr lang="da-DK"/>
              <a:t>Klik for at redigere teksttypografierne i masteren</a:t>
            </a:r>
          </a:p>
        </p:txBody>
      </p:sp>
      <p:sp>
        <p:nvSpPr>
          <p:cNvPr id="10" name="Pladsholder til tekst 8">
            <a:extLst>
              <a:ext uri="{FF2B5EF4-FFF2-40B4-BE49-F238E27FC236}">
                <a16:creationId xmlns:a16="http://schemas.microsoft.com/office/drawing/2014/main" id="{851A094B-990F-8F94-975B-7B7DD748BDC2}"/>
              </a:ext>
            </a:extLst>
          </p:cNvPr>
          <p:cNvSpPr>
            <a:spLocks noGrp="1"/>
          </p:cNvSpPr>
          <p:nvPr>
            <p:ph type="body" sz="quarter" idx="17"/>
          </p:nvPr>
        </p:nvSpPr>
        <p:spPr>
          <a:xfrm>
            <a:off x="1510090" y="2176510"/>
            <a:ext cx="9206523" cy="3589338"/>
          </a:xfrm>
          <a:prstGeom prst="rect">
            <a:avLst/>
          </a:prstGeom>
        </p:spPr>
        <p:txBody>
          <a:bodyPr/>
          <a:lstStyle>
            <a:lvl1pPr marL="0" indent="0">
              <a:buNone/>
              <a:defRPr sz="1800">
                <a:solidFill>
                  <a:schemeClr val="accent6"/>
                </a:solidFill>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8BA79972-1283-3664-EEBF-DEE63E4043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007623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tekstbokse">
    <p:spTree>
      <p:nvGrpSpPr>
        <p:cNvPr id="1" name=""/>
        <p:cNvGrpSpPr/>
        <p:nvPr/>
      </p:nvGrpSpPr>
      <p:grpSpPr>
        <a:xfrm>
          <a:off x="0" y="0"/>
          <a:ext cx="0" cy="0"/>
          <a:chOff x="0" y="0"/>
          <a:chExt cx="0" cy="0"/>
        </a:xfrm>
      </p:grpSpPr>
      <p:sp>
        <p:nvSpPr>
          <p:cNvPr id="29" name="Rektangel 28">
            <a:extLst>
              <a:ext uri="{FF2B5EF4-FFF2-40B4-BE49-F238E27FC236}">
                <a16:creationId xmlns:a16="http://schemas.microsoft.com/office/drawing/2014/main" id="{472C92E0-91EE-E45C-70DA-61B42DD33B61}"/>
              </a:ext>
            </a:extLst>
          </p:cNvPr>
          <p:cNvSpPr/>
          <p:nvPr/>
        </p:nvSpPr>
        <p:spPr>
          <a:xfrm>
            <a:off x="0" y="0"/>
            <a:ext cx="4730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21">
            <a:extLst>
              <a:ext uri="{FF2B5EF4-FFF2-40B4-BE49-F238E27FC236}">
                <a16:creationId xmlns:a16="http://schemas.microsoft.com/office/drawing/2014/main" id="{F897E297-5976-19F9-D84E-BB274E6A374E}"/>
              </a:ext>
            </a:extLst>
          </p:cNvPr>
          <p:cNvSpPr>
            <a:spLocks noGrp="1"/>
          </p:cNvSpPr>
          <p:nvPr>
            <p:ph type="body" sz="quarter" idx="12" hasCustomPrompt="1"/>
          </p:nvPr>
        </p:nvSpPr>
        <p:spPr>
          <a:xfrm>
            <a:off x="545971" y="522515"/>
            <a:ext cx="3801742" cy="1007234"/>
          </a:xfrm>
          <a:prstGeom prst="rect">
            <a:avLst/>
          </a:prstGeom>
        </p:spPr>
        <p:txBody>
          <a:bodyPr/>
          <a:lstStyle>
            <a:lvl1pPr marL="0" indent="0">
              <a:buFontTx/>
              <a:buNone/>
              <a:defRPr sz="2800">
                <a:solidFill>
                  <a:schemeClr val="bg1"/>
                </a:solidFill>
                <a:latin typeface="+mj-lt"/>
              </a:defRPr>
            </a:lvl1pPr>
          </a:lstStyle>
          <a:p>
            <a:pPr lvl="0"/>
            <a:r>
              <a:rPr lang="da-DK" dirty="0"/>
              <a:t>Klik for at tilføje en titel</a:t>
            </a:r>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687314"/>
            <a:ext cx="3801742" cy="4648172"/>
          </a:xfrm>
          <a:prstGeom prst="rect">
            <a:avLst/>
          </a:prstGeom>
        </p:spPr>
        <p:txBody>
          <a:bodyPr/>
          <a:lstStyle>
            <a:lvl1pPr marL="0" indent="0">
              <a:spcBef>
                <a:spcPts val="1200"/>
              </a:spcBef>
              <a:buFontTx/>
              <a:buNone/>
              <a:defRPr sz="1800" b="0">
                <a:solidFill>
                  <a:schemeClr val="bg1"/>
                </a:solidFill>
                <a:latin typeface="Lucida Sans" panose="020B0602030504020204" pitchFamily="34" charset="0"/>
              </a:defRPr>
            </a:lvl1pPr>
          </a:lstStyle>
          <a:p>
            <a:pPr lvl="0"/>
            <a:r>
              <a:rPr lang="da-DK"/>
              <a:t>Klik for at redigere teksttypografierne i masteren</a:t>
            </a:r>
          </a:p>
        </p:txBody>
      </p:sp>
      <p:sp>
        <p:nvSpPr>
          <p:cNvPr id="12" name="Rektangel 11">
            <a:extLst>
              <a:ext uri="{FF2B5EF4-FFF2-40B4-BE49-F238E27FC236}">
                <a16:creationId xmlns:a16="http://schemas.microsoft.com/office/drawing/2014/main" id="{A6945550-0D7D-5522-9B2D-2D5A0193F894}"/>
              </a:ext>
            </a:extLst>
          </p:cNvPr>
          <p:cNvSpPr/>
          <p:nvPr/>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Pladsholder til tekst 18">
            <a:extLst>
              <a:ext uri="{FF2B5EF4-FFF2-40B4-BE49-F238E27FC236}">
                <a16:creationId xmlns:a16="http://schemas.microsoft.com/office/drawing/2014/main" id="{D99D8A3C-5CA7-A723-C3E7-A5307D49B4D1}"/>
              </a:ext>
            </a:extLst>
          </p:cNvPr>
          <p:cNvSpPr>
            <a:spLocks noGrp="1"/>
          </p:cNvSpPr>
          <p:nvPr>
            <p:ph type="body" sz="quarter" idx="14"/>
          </p:nvPr>
        </p:nvSpPr>
        <p:spPr>
          <a:xfrm>
            <a:off x="5469253"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0" name="Pladsholder til tekst 18">
            <a:extLst>
              <a:ext uri="{FF2B5EF4-FFF2-40B4-BE49-F238E27FC236}">
                <a16:creationId xmlns:a16="http://schemas.microsoft.com/office/drawing/2014/main" id="{5729EC31-1F8B-12C8-FE4F-0673D0B2FC08}"/>
              </a:ext>
            </a:extLst>
          </p:cNvPr>
          <p:cNvSpPr>
            <a:spLocks noGrp="1"/>
          </p:cNvSpPr>
          <p:nvPr>
            <p:ph type="body" sz="quarter" idx="15"/>
          </p:nvPr>
        </p:nvSpPr>
        <p:spPr>
          <a:xfrm>
            <a:off x="5479371" y="1703691"/>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22" name="Grafik 21" descr="Badge 1 med massiv udfyldning">
            <a:extLst>
              <a:ext uri="{FF2B5EF4-FFF2-40B4-BE49-F238E27FC236}">
                <a16:creationId xmlns:a16="http://schemas.microsoft.com/office/drawing/2014/main" id="{067809C9-7D6D-59FB-4EA7-7DF783D26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6075" y="1101136"/>
            <a:ext cx="552091" cy="552091"/>
          </a:xfrm>
          <a:prstGeom prst="rect">
            <a:avLst/>
          </a:prstGeom>
        </p:spPr>
      </p:pic>
      <p:pic>
        <p:nvPicPr>
          <p:cNvPr id="24" name="Grafik 23" descr="Badge med massiv udfyldning">
            <a:extLst>
              <a:ext uri="{FF2B5EF4-FFF2-40B4-BE49-F238E27FC236}">
                <a16:creationId xmlns:a16="http://schemas.microsoft.com/office/drawing/2014/main" id="{7950BEEE-DC43-48EE-1F84-DF17B5CA3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5590" y="1104833"/>
            <a:ext cx="552091" cy="552091"/>
          </a:xfrm>
          <a:prstGeom prst="rect">
            <a:avLst/>
          </a:prstGeom>
        </p:spPr>
      </p:pic>
      <p:pic>
        <p:nvPicPr>
          <p:cNvPr id="26" name="Grafik 25" descr="Badge 3 med massiv udfyldning">
            <a:extLst>
              <a:ext uri="{FF2B5EF4-FFF2-40B4-BE49-F238E27FC236}">
                <a16:creationId xmlns:a16="http://schemas.microsoft.com/office/drawing/2014/main" id="{15E142B3-F1CC-B292-5B23-E7DCC6A736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6074" y="3805721"/>
            <a:ext cx="552091" cy="552091"/>
          </a:xfrm>
          <a:prstGeom prst="rect">
            <a:avLst/>
          </a:prstGeom>
        </p:spPr>
      </p:pic>
      <p:pic>
        <p:nvPicPr>
          <p:cNvPr id="28" name="Grafik 27" descr="Badge 4 med massiv udfyldning">
            <a:extLst>
              <a:ext uri="{FF2B5EF4-FFF2-40B4-BE49-F238E27FC236}">
                <a16:creationId xmlns:a16="http://schemas.microsoft.com/office/drawing/2014/main" id="{958C1D6D-1D06-04B1-BC27-64577E7096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5590" y="3805721"/>
            <a:ext cx="552091" cy="552091"/>
          </a:xfrm>
          <a:prstGeom prst="rect">
            <a:avLst/>
          </a:prstGeom>
        </p:spPr>
      </p:pic>
      <p:sp>
        <p:nvSpPr>
          <p:cNvPr id="30" name="Rektangel 29">
            <a:extLst>
              <a:ext uri="{FF2B5EF4-FFF2-40B4-BE49-F238E27FC236}">
                <a16:creationId xmlns:a16="http://schemas.microsoft.com/office/drawing/2014/main" id="{8415F059-5524-D9B4-D9CE-F5C98ACE4440}"/>
              </a:ext>
            </a:extLst>
          </p:cNvPr>
          <p:cNvSpPr/>
          <p:nvPr/>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Pladsholder til tekst 18">
            <a:extLst>
              <a:ext uri="{FF2B5EF4-FFF2-40B4-BE49-F238E27FC236}">
                <a16:creationId xmlns:a16="http://schemas.microsoft.com/office/drawing/2014/main" id="{72CBC415-531C-287A-06ED-478D6D3D7287}"/>
              </a:ext>
            </a:extLst>
          </p:cNvPr>
          <p:cNvSpPr>
            <a:spLocks noGrp="1"/>
          </p:cNvSpPr>
          <p:nvPr>
            <p:ph type="body" sz="quarter" idx="16"/>
          </p:nvPr>
        </p:nvSpPr>
        <p:spPr>
          <a:xfrm>
            <a:off x="8738768"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4" name="Rektangel 33">
            <a:extLst>
              <a:ext uri="{FF2B5EF4-FFF2-40B4-BE49-F238E27FC236}">
                <a16:creationId xmlns:a16="http://schemas.microsoft.com/office/drawing/2014/main" id="{1D637F53-0961-D753-9CCA-826C05F25348}"/>
              </a:ext>
            </a:extLst>
          </p:cNvPr>
          <p:cNvSpPr/>
          <p:nvPr/>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Pladsholder til tekst 18">
            <a:extLst>
              <a:ext uri="{FF2B5EF4-FFF2-40B4-BE49-F238E27FC236}">
                <a16:creationId xmlns:a16="http://schemas.microsoft.com/office/drawing/2014/main" id="{38A62022-F2CA-406B-233C-54B43978AE19}"/>
              </a:ext>
            </a:extLst>
          </p:cNvPr>
          <p:cNvSpPr>
            <a:spLocks noGrp="1"/>
          </p:cNvSpPr>
          <p:nvPr>
            <p:ph type="body" sz="quarter" idx="18"/>
          </p:nvPr>
        </p:nvSpPr>
        <p:spPr>
          <a:xfrm>
            <a:off x="5479371"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8" name="Rektangel 37">
            <a:extLst>
              <a:ext uri="{FF2B5EF4-FFF2-40B4-BE49-F238E27FC236}">
                <a16:creationId xmlns:a16="http://schemas.microsoft.com/office/drawing/2014/main" id="{A04C7AC0-B565-151A-9F3A-FF359335AF24}"/>
              </a:ext>
            </a:extLst>
          </p:cNvPr>
          <p:cNvSpPr/>
          <p:nvPr/>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Pladsholder til tekst 18">
            <a:extLst>
              <a:ext uri="{FF2B5EF4-FFF2-40B4-BE49-F238E27FC236}">
                <a16:creationId xmlns:a16="http://schemas.microsoft.com/office/drawing/2014/main" id="{987A51DE-FE2B-C476-509E-7E9DBBAE71F5}"/>
              </a:ext>
            </a:extLst>
          </p:cNvPr>
          <p:cNvSpPr>
            <a:spLocks noGrp="1"/>
          </p:cNvSpPr>
          <p:nvPr>
            <p:ph type="body" sz="quarter" idx="20"/>
          </p:nvPr>
        </p:nvSpPr>
        <p:spPr>
          <a:xfrm>
            <a:off x="8738768"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 name="Rektangel 1">
            <a:extLst>
              <a:ext uri="{FF2B5EF4-FFF2-40B4-BE49-F238E27FC236}">
                <a16:creationId xmlns:a16="http://schemas.microsoft.com/office/drawing/2014/main" id="{8CB54D9B-DC92-DA1A-226B-CD2C8BA86DA7}"/>
              </a:ext>
            </a:extLst>
          </p:cNvPr>
          <p:cNvSpPr/>
          <p:nvPr userDrawn="1"/>
        </p:nvSpPr>
        <p:spPr>
          <a:xfrm>
            <a:off x="0" y="0"/>
            <a:ext cx="473015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9B506AB1-D825-4EB6-CF40-C3480ED520B7}"/>
              </a:ext>
            </a:extLst>
          </p:cNvPr>
          <p:cNvSpPr/>
          <p:nvPr userDrawn="1"/>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 name="Grafik 3" descr="Badge 1 med massiv udfyldning">
            <a:extLst>
              <a:ext uri="{FF2B5EF4-FFF2-40B4-BE49-F238E27FC236}">
                <a16:creationId xmlns:a16="http://schemas.microsoft.com/office/drawing/2014/main" id="{4ED77CCF-5526-0410-E4FD-E7E859138F2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6075" y="1101136"/>
            <a:ext cx="552091" cy="552091"/>
          </a:xfrm>
          <a:prstGeom prst="rect">
            <a:avLst/>
          </a:prstGeom>
        </p:spPr>
      </p:pic>
      <p:pic>
        <p:nvPicPr>
          <p:cNvPr id="5" name="Grafik 4" descr="Badge med massiv udfyldning">
            <a:extLst>
              <a:ext uri="{FF2B5EF4-FFF2-40B4-BE49-F238E27FC236}">
                <a16:creationId xmlns:a16="http://schemas.microsoft.com/office/drawing/2014/main" id="{FFACF88F-F1AB-4C4D-2E13-D9B9F1A3845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5590" y="1104833"/>
            <a:ext cx="552091" cy="552091"/>
          </a:xfrm>
          <a:prstGeom prst="rect">
            <a:avLst/>
          </a:prstGeom>
        </p:spPr>
      </p:pic>
      <p:pic>
        <p:nvPicPr>
          <p:cNvPr id="6" name="Grafik 5" descr="Badge 3 med massiv udfyldning">
            <a:extLst>
              <a:ext uri="{FF2B5EF4-FFF2-40B4-BE49-F238E27FC236}">
                <a16:creationId xmlns:a16="http://schemas.microsoft.com/office/drawing/2014/main" id="{8B358B7B-5E14-AE3F-D8AA-B729C070C4F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56074" y="3805721"/>
            <a:ext cx="552091" cy="552091"/>
          </a:xfrm>
          <a:prstGeom prst="rect">
            <a:avLst/>
          </a:prstGeom>
        </p:spPr>
      </p:pic>
      <p:pic>
        <p:nvPicPr>
          <p:cNvPr id="7" name="Grafik 6" descr="Badge 4 med massiv udfyldning">
            <a:extLst>
              <a:ext uri="{FF2B5EF4-FFF2-40B4-BE49-F238E27FC236}">
                <a16:creationId xmlns:a16="http://schemas.microsoft.com/office/drawing/2014/main" id="{5D24D015-CF3E-99BD-A501-5E223E43BDA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25590" y="3805721"/>
            <a:ext cx="552091" cy="552091"/>
          </a:xfrm>
          <a:prstGeom prst="rect">
            <a:avLst/>
          </a:prstGeom>
        </p:spPr>
      </p:pic>
      <p:sp>
        <p:nvSpPr>
          <p:cNvPr id="8" name="Rektangel 7">
            <a:extLst>
              <a:ext uri="{FF2B5EF4-FFF2-40B4-BE49-F238E27FC236}">
                <a16:creationId xmlns:a16="http://schemas.microsoft.com/office/drawing/2014/main" id="{89DB1CD2-83C8-EE75-BD73-D47E423A7480}"/>
              </a:ext>
            </a:extLst>
          </p:cNvPr>
          <p:cNvSpPr/>
          <p:nvPr userDrawn="1"/>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233ED9F8-307B-A01C-39DB-A29F79F7C8DD}"/>
              </a:ext>
            </a:extLst>
          </p:cNvPr>
          <p:cNvSpPr/>
          <p:nvPr userDrawn="1"/>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ktangel 12">
            <a:extLst>
              <a:ext uri="{FF2B5EF4-FFF2-40B4-BE49-F238E27FC236}">
                <a16:creationId xmlns:a16="http://schemas.microsoft.com/office/drawing/2014/main" id="{618AACC1-26AA-FDA8-973D-5F3AAB621549}"/>
              </a:ext>
            </a:extLst>
          </p:cNvPr>
          <p:cNvSpPr/>
          <p:nvPr userDrawn="1"/>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Pladsholder til tekst 18">
            <a:extLst>
              <a:ext uri="{FF2B5EF4-FFF2-40B4-BE49-F238E27FC236}">
                <a16:creationId xmlns:a16="http://schemas.microsoft.com/office/drawing/2014/main" id="{A2387C31-BB0B-7872-3143-59931D057151}"/>
              </a:ext>
            </a:extLst>
          </p:cNvPr>
          <p:cNvSpPr>
            <a:spLocks noGrp="1"/>
          </p:cNvSpPr>
          <p:nvPr>
            <p:ph type="body" sz="quarter" idx="22"/>
          </p:nvPr>
        </p:nvSpPr>
        <p:spPr>
          <a:xfrm>
            <a:off x="8738768" y="1703690"/>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5" name="Pladsholder til tekst 18">
            <a:extLst>
              <a:ext uri="{FF2B5EF4-FFF2-40B4-BE49-F238E27FC236}">
                <a16:creationId xmlns:a16="http://schemas.microsoft.com/office/drawing/2014/main" id="{B5B4272F-2918-6F2A-E7A6-8F2B35213F52}"/>
              </a:ext>
            </a:extLst>
          </p:cNvPr>
          <p:cNvSpPr>
            <a:spLocks noGrp="1"/>
          </p:cNvSpPr>
          <p:nvPr>
            <p:ph type="body" sz="quarter" idx="23"/>
          </p:nvPr>
        </p:nvSpPr>
        <p:spPr>
          <a:xfrm>
            <a:off x="5467064"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6" name="Pladsholder til tekst 18">
            <a:extLst>
              <a:ext uri="{FF2B5EF4-FFF2-40B4-BE49-F238E27FC236}">
                <a16:creationId xmlns:a16="http://schemas.microsoft.com/office/drawing/2014/main" id="{68813193-889D-153B-1F8B-F898A14E6A87}"/>
              </a:ext>
            </a:extLst>
          </p:cNvPr>
          <p:cNvSpPr>
            <a:spLocks noGrp="1"/>
          </p:cNvSpPr>
          <p:nvPr>
            <p:ph type="body" sz="quarter" idx="24"/>
          </p:nvPr>
        </p:nvSpPr>
        <p:spPr>
          <a:xfrm>
            <a:off x="8738768"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17" name="Billede 10" descr="Et billede, der indeholder sort, mørke&#10;&#10;Automatisk genereret beskrivelse">
            <a:extLst>
              <a:ext uri="{FF2B5EF4-FFF2-40B4-BE49-F238E27FC236}">
                <a16:creationId xmlns:a16="http://schemas.microsoft.com/office/drawing/2014/main" id="{4994E521-DAAE-1BD3-9CA1-C6634778FE5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22544786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bobler med tekst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636" y="525544"/>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D3A1C5A1-CBFF-C01B-25C4-671C8913BC15}"/>
              </a:ext>
            </a:extLst>
          </p:cNvPr>
          <p:cNvSpPr/>
          <p:nvPr userDrawn="1"/>
        </p:nvSpPr>
        <p:spPr>
          <a:xfrm>
            <a:off x="7323317" y="1625499"/>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194319" y="3354628"/>
            <a:ext cx="2508405" cy="2203884"/>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3" name="Pladsholder til tekst 6">
            <a:extLst>
              <a:ext uri="{FF2B5EF4-FFF2-40B4-BE49-F238E27FC236}">
                <a16:creationId xmlns:a16="http://schemas.microsoft.com/office/drawing/2014/main" id="{2882F17C-00F2-A813-2186-4FE5B2FBF792}"/>
              </a:ext>
            </a:extLst>
          </p:cNvPr>
          <p:cNvSpPr>
            <a:spLocks noGrp="1"/>
          </p:cNvSpPr>
          <p:nvPr>
            <p:ph type="body" sz="quarter" idx="12"/>
          </p:nvPr>
        </p:nvSpPr>
        <p:spPr>
          <a:xfrm>
            <a:off x="8056787" y="2267340"/>
            <a:ext cx="2813375" cy="2898586"/>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4" name="Pladsholder til tekst 6">
            <a:extLst>
              <a:ext uri="{FF2B5EF4-FFF2-40B4-BE49-F238E27FC236}">
                <a16:creationId xmlns:a16="http://schemas.microsoft.com/office/drawing/2014/main" id="{0EA4F555-26FA-340F-7755-423F83BD09FE}"/>
              </a:ext>
            </a:extLst>
          </p:cNvPr>
          <p:cNvSpPr>
            <a:spLocks noGrp="1"/>
          </p:cNvSpPr>
          <p:nvPr>
            <p:ph type="body" sz="quarter" idx="13"/>
          </p:nvPr>
        </p:nvSpPr>
        <p:spPr>
          <a:xfrm>
            <a:off x="4567240" y="1063426"/>
            <a:ext cx="1948713" cy="1821338"/>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Tree>
    <p:extLst>
      <p:ext uri="{BB962C8B-B14F-4D97-AF65-F5344CB8AC3E}">
        <p14:creationId xmlns:p14="http://schemas.microsoft.com/office/powerpoint/2010/main" val="1667880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e bokse med tekst gul">
    <p:bg>
      <p:bgPr>
        <a:solidFill>
          <a:schemeClr val="accent3"/>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D3A1C5A1-CBFF-C01B-25C4-671C8913BC15}"/>
              </a:ext>
            </a:extLst>
          </p:cNvPr>
          <p:cNvSpPr/>
          <p:nvPr userDrawn="1"/>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24644" y="2631672"/>
            <a:ext cx="3707920" cy="370792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242534" y="3450566"/>
            <a:ext cx="2441528" cy="2107945"/>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7" name="Pladsholder til tekst 6">
            <a:extLst>
              <a:ext uri="{FF2B5EF4-FFF2-40B4-BE49-F238E27FC236}">
                <a16:creationId xmlns:a16="http://schemas.microsoft.com/office/drawing/2014/main" id="{16FD77BF-BF2C-21DC-4882-43FB0B4F4954}"/>
              </a:ext>
            </a:extLst>
          </p:cNvPr>
          <p:cNvSpPr>
            <a:spLocks noGrp="1"/>
          </p:cNvSpPr>
          <p:nvPr>
            <p:ph type="body" sz="quarter" idx="10"/>
          </p:nvPr>
        </p:nvSpPr>
        <p:spPr>
          <a:xfrm>
            <a:off x="4565724" y="1146853"/>
            <a:ext cx="1916112" cy="1654316"/>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12" name="Pladsholder til tekst 6">
            <a:extLst>
              <a:ext uri="{FF2B5EF4-FFF2-40B4-BE49-F238E27FC236}">
                <a16:creationId xmlns:a16="http://schemas.microsoft.com/office/drawing/2014/main" id="{963992AD-36AD-AA14-246B-14784DE66386}"/>
              </a:ext>
            </a:extLst>
          </p:cNvPr>
          <p:cNvSpPr>
            <a:spLocks noGrp="1"/>
          </p:cNvSpPr>
          <p:nvPr>
            <p:ph type="body" sz="quarter" idx="12"/>
          </p:nvPr>
        </p:nvSpPr>
        <p:spPr>
          <a:xfrm>
            <a:off x="8056788" y="2537696"/>
            <a:ext cx="2799770" cy="2417241"/>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Tree>
    <p:extLst>
      <p:ext uri="{BB962C8B-B14F-4D97-AF65-F5344CB8AC3E}">
        <p14:creationId xmlns:p14="http://schemas.microsoft.com/office/powerpoint/2010/main" val="1486646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element stor blå">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bg1"/>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bg1"/>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00030178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element stor gul">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accent6"/>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accent6"/>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54126479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1520807330"/>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1303739043"/>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3675028359"/>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gul">
    <p:bg>
      <p:bgPr>
        <a:solidFill>
          <a:schemeClr val="accent3"/>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61290"/>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6"/>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8" y="499137"/>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Pladsholder til tekst 15">
            <a:extLst>
              <a:ext uri="{FF2B5EF4-FFF2-40B4-BE49-F238E27FC236}">
                <a16:creationId xmlns:a16="http://schemas.microsoft.com/office/drawing/2014/main" id="{5E1AE425-F6EA-D79E-69C6-E4C409373874}"/>
              </a:ext>
            </a:extLst>
          </p:cNvPr>
          <p:cNvSpPr>
            <a:spLocks noGrp="1"/>
          </p:cNvSpPr>
          <p:nvPr>
            <p:ph type="body" sz="quarter" idx="13"/>
          </p:nvPr>
        </p:nvSpPr>
        <p:spPr>
          <a:xfrm>
            <a:off x="6096000" y="4757560"/>
            <a:ext cx="5400000" cy="908391"/>
          </a:xfrm>
          <a:prstGeom prst="rect">
            <a:avLst/>
          </a:prstGeom>
        </p:spPr>
        <p:txBody>
          <a:bodyPr anchor="b"/>
          <a:lstStyle>
            <a:lvl1pPr marL="0" indent="0">
              <a:buNone/>
              <a:defRPr lang="da-DK" sz="3200" kern="1200" dirty="0">
                <a:solidFill>
                  <a:schemeClr val="accent6"/>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977B62BB-5B11-B355-4A4B-5040B7376E63}"/>
              </a:ext>
            </a:extLst>
          </p:cNvPr>
          <p:cNvSpPr>
            <a:spLocks noGrp="1"/>
          </p:cNvSpPr>
          <p:nvPr>
            <p:ph type="body" sz="quarter" idx="14"/>
          </p:nvPr>
        </p:nvSpPr>
        <p:spPr>
          <a:xfrm>
            <a:off x="6096000" y="5734843"/>
            <a:ext cx="5400000" cy="456380"/>
          </a:xfrm>
          <a:prstGeom prst="rect">
            <a:avLst/>
          </a:prstGeom>
        </p:spPr>
        <p:txBody>
          <a:bodyPr anchor="ctr"/>
          <a:lstStyle>
            <a:lvl1pPr marL="0" indent="0">
              <a:buNone/>
              <a:defRPr lang="da-DK" sz="1800" i="1" kern="1200" dirty="0">
                <a:solidFill>
                  <a:schemeClr val="accent6"/>
                </a:solidFill>
                <a:latin typeface="+mj-lt"/>
                <a:ea typeface="+mj-ea"/>
                <a:cs typeface="+mj-cs"/>
              </a:defRPr>
            </a:lvl1pPr>
          </a:lstStyle>
          <a:p>
            <a:pPr lvl="0"/>
            <a:r>
              <a:rPr lang="da-DK"/>
              <a:t>Klik for at redigere teksttypografierne i masteren</a:t>
            </a:r>
          </a:p>
        </p:txBody>
      </p:sp>
      <p:pic>
        <p:nvPicPr>
          <p:cNvPr id="9" name="Billede 10" descr="Et billede, der indeholder sort, mørke&#10;&#10;Automatisk genereret beskrivelse">
            <a:extLst>
              <a:ext uri="{FF2B5EF4-FFF2-40B4-BE49-F238E27FC236}">
                <a16:creationId xmlns:a16="http://schemas.microsoft.com/office/drawing/2014/main" id="{BE259AE5-57BD-A35A-2212-5B85B5B0F5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00016198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o indholdsobjekter">
    <p:spTree>
      <p:nvGrpSpPr>
        <p:cNvPr id="1" name=""/>
        <p:cNvGrpSpPr/>
        <p:nvPr/>
      </p:nvGrpSpPr>
      <p:grpSpPr>
        <a:xfrm>
          <a:off x="0" y="0"/>
          <a:ext cx="0" cy="0"/>
          <a:chOff x="0" y="0"/>
          <a:chExt cx="0" cy="0"/>
        </a:xfrm>
      </p:grpSpPr>
      <p:sp>
        <p:nvSpPr>
          <p:cNvPr id="8" name="Rektangel 7"/>
          <p:cNvSpPr/>
          <p:nvPr userDrawn="1"/>
        </p:nvSpPr>
        <p:spPr>
          <a:xfrm>
            <a:off x="-6443" y="5805264"/>
            <a:ext cx="12192000" cy="1080120"/>
          </a:xfrm>
          <a:prstGeom prst="rect">
            <a:avLst/>
          </a:prstGeom>
          <a:solidFill>
            <a:srgbClr val="FF7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cxnSp>
        <p:nvCxnSpPr>
          <p:cNvPr id="17" name="Lige forbindelse 16"/>
          <p:cNvCxnSpPr/>
          <p:nvPr userDrawn="1"/>
        </p:nvCxnSpPr>
        <p:spPr>
          <a:xfrm>
            <a:off x="1295360" y="1448736"/>
            <a:ext cx="960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1295360" y="548616"/>
            <a:ext cx="9601280" cy="900120"/>
          </a:xfrm>
          <a:prstGeom prst="rect">
            <a:avLst/>
          </a:prstGeom>
        </p:spPr>
        <p:txBody>
          <a:bodyPr>
            <a:normAutofit/>
          </a:bodyPr>
          <a:lstStyle>
            <a:lvl1pPr algn="l">
              <a:defRPr sz="2200"/>
            </a:lvl1pPr>
          </a:lstStyle>
          <a:p>
            <a:r>
              <a:rPr lang="da-DK" dirty="0"/>
              <a:t>Klik for at redigere i master</a:t>
            </a:r>
          </a:p>
        </p:txBody>
      </p:sp>
      <p:sp>
        <p:nvSpPr>
          <p:cNvPr id="14" name="Pladsholder til indhold 2"/>
          <p:cNvSpPr>
            <a:spLocks noGrp="1"/>
          </p:cNvSpPr>
          <p:nvPr>
            <p:ph sz="half" idx="1" hasCustomPrompt="1"/>
          </p:nvPr>
        </p:nvSpPr>
        <p:spPr>
          <a:xfrm>
            <a:off x="1295360" y="1718773"/>
            <a:ext cx="9601280" cy="3960528"/>
          </a:xfrm>
          <a:prstGeom prst="rect">
            <a:avLst/>
          </a:prstGeom>
        </p:spPr>
        <p:txBody>
          <a:bodyPr/>
          <a:lstStyle>
            <a:lvl1pPr marL="0" indent="0">
              <a:lnSpc>
                <a:spcPct val="150000"/>
              </a:lnSpc>
              <a:buNone/>
              <a:defRPr sz="1800"/>
            </a:lvl1pPr>
            <a:lvl2pPr marL="457200" indent="0">
              <a:lnSpc>
                <a:spcPct val="100000"/>
              </a:lnSpc>
              <a:buNone/>
              <a:defRPr sz="1800"/>
            </a:lvl2pPr>
            <a:lvl3pPr>
              <a:lnSpc>
                <a:spcPct val="100000"/>
              </a:lnSpc>
              <a:defRPr sz="1800"/>
            </a:lvl3pPr>
            <a:lvl4pPr>
              <a:lnSpc>
                <a:spcPct val="100000"/>
              </a:lnSpc>
              <a:defRPr sz="1400"/>
            </a:lvl4pPr>
            <a:lvl5pPr>
              <a:lnSpc>
                <a:spcPct val="100000"/>
              </a:lnSpc>
              <a:defRPr sz="1400"/>
            </a:lvl5pPr>
            <a:lvl6pPr>
              <a:defRPr sz="1800"/>
            </a:lvl6pPr>
            <a:lvl7pPr>
              <a:defRPr sz="1800"/>
            </a:lvl7pPr>
            <a:lvl8pPr>
              <a:defRPr sz="1800"/>
            </a:lvl8pPr>
            <a:lvl9pPr>
              <a:defRPr sz="1800"/>
            </a:lvl9pPr>
          </a:lstStyle>
          <a:p>
            <a:pPr lvl="0"/>
            <a:r>
              <a:rPr lang="da-DK" dirty="0"/>
              <a:t>Klik for at redigere i master</a:t>
            </a:r>
          </a:p>
        </p:txBody>
      </p:sp>
      <p:pic>
        <p:nvPicPr>
          <p:cNvPr id="9" name="Billede 8">
            <a:extLst>
              <a:ext uri="{FF2B5EF4-FFF2-40B4-BE49-F238E27FC236}">
                <a16:creationId xmlns:a16="http://schemas.microsoft.com/office/drawing/2014/main" id="{E6072851-7882-4178-8020-B91172F2D58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606468" y="5907978"/>
            <a:ext cx="2228093" cy="802811"/>
          </a:xfrm>
          <a:prstGeom prst="rect">
            <a:avLst/>
          </a:prstGeom>
        </p:spPr>
      </p:pic>
    </p:spTree>
    <p:extLst>
      <p:ext uri="{BB962C8B-B14F-4D97-AF65-F5344CB8AC3E}">
        <p14:creationId xmlns:p14="http://schemas.microsoft.com/office/powerpoint/2010/main" val="2890364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kst">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sp>
        <p:nvSpPr>
          <p:cNvPr id="13" name="Pladsholder til indhold"/>
          <p:cNvSpPr>
            <a:spLocks noGrp="1"/>
          </p:cNvSpPr>
          <p:nvPr>
            <p:ph sz="half" idx="1" hasCustomPrompt="1"/>
          </p:nvPr>
        </p:nvSpPr>
        <p:spPr>
          <a:xfrm>
            <a:off x="952407" y="1412876"/>
            <a:ext cx="10274300" cy="4032250"/>
          </a:xfrm>
          <a:prstGeom prst="rect">
            <a:avLst/>
          </a:prstGeom>
        </p:spPr>
        <p:txBody>
          <a:bodyPr/>
          <a:lstStyle>
            <a:lvl1pPr marL="342900" indent="-342900" defTabSz="447675">
              <a:lnSpc>
                <a:spcPct val="100000"/>
              </a:lnSpc>
              <a:buFont typeface="Arial" panose="020B0604020202020204" pitchFamily="34" charset="0"/>
              <a:buChar char="•"/>
              <a:defRPr sz="2000" b="0">
                <a:latin typeface="+mn-lt"/>
              </a:defRPr>
            </a:lvl1pPr>
            <a:lvl2pPr marL="800100" indent="-342900" defTabSz="447675">
              <a:lnSpc>
                <a:spcPct val="100000"/>
              </a:lnSpc>
              <a:buFont typeface="Arial" panose="020B0604020202020204" pitchFamily="34" charset="0"/>
              <a:buChar char="•"/>
              <a:defRPr lang="da-DK" sz="2000" b="0" kern="1200" dirty="0" smtClean="0">
                <a:solidFill>
                  <a:schemeClr val="tx1"/>
                </a:solidFill>
                <a:latin typeface="+mn-lt"/>
                <a:ea typeface="+mn-ea"/>
                <a:cs typeface="+mn-cs"/>
              </a:defRPr>
            </a:lvl2pPr>
            <a:lvl3pPr marL="12573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3pPr>
            <a:lvl4pPr marL="17145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4pPr>
            <a:lvl5pPr marL="21717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Skriv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p:cNvSpPr>
            <a:spLocks noGrp="1"/>
          </p:cNvSpPr>
          <p:nvPr>
            <p:ph type="title" hasCustomPrompt="1"/>
          </p:nvPr>
        </p:nvSpPr>
        <p:spPr>
          <a:xfrm>
            <a:off x="958853" y="333376"/>
            <a:ext cx="10274299" cy="827088"/>
          </a:xfrm>
          <a:prstGeom prst="rect">
            <a:avLst/>
          </a:prstGeom>
        </p:spPr>
        <p:txBody>
          <a:bodyPr anchor="b"/>
          <a:lstStyle>
            <a:lvl1pPr>
              <a:lnSpc>
                <a:spcPct val="150000"/>
              </a:lnSpc>
              <a:defRPr sz="2400" b="0" cap="all" spc="120" baseline="0">
                <a:latin typeface="+mn-lt"/>
              </a:defRPr>
            </a:lvl1pPr>
          </a:lstStyle>
          <a:p>
            <a:r>
              <a:rPr lang="da-DK" noProof="0" dirty="0"/>
              <a:t>Skriv titel på slide</a:t>
            </a:r>
          </a:p>
        </p:txBody>
      </p:sp>
      <p:pic>
        <p:nvPicPr>
          <p:cNvPr id="8" name="Logo, EAAA">
            <a:extLst>
              <a:ext uri="{FF2B5EF4-FFF2-40B4-BE49-F238E27FC236}">
                <a16:creationId xmlns:a16="http://schemas.microsoft.com/office/drawing/2014/main" id="{1A6A771D-5E91-46B6-86A5-D8470EF2AE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0038" y="5865182"/>
            <a:ext cx="2322374" cy="876847"/>
          </a:xfrm>
          <a:prstGeom prst="rect">
            <a:avLst/>
          </a:prstGeom>
          <a:noFill/>
        </p:spPr>
      </p:pic>
    </p:spTree>
    <p:extLst>
      <p:ext uri="{BB962C8B-B14F-4D97-AF65-F5344CB8AC3E}">
        <p14:creationId xmlns:p14="http://schemas.microsoft.com/office/powerpoint/2010/main" val="2711490981"/>
      </p:ext>
    </p:extLst>
  </p:cSld>
  <p:clrMapOvr>
    <a:masterClrMapping/>
  </p:clrMapOvr>
  <p:hf hdr="0"/>
  <p:extLst>
    <p:ext uri="{DCECCB84-F9BA-43D5-87BE-67443E8EF086}">
      <p15:sldGuideLst xmlns:p15="http://schemas.microsoft.com/office/powerpoint/2012/main">
        <p15:guide id="1" pos="604">
          <p15:clr>
            <a:srgbClr val="A4A3A4"/>
          </p15:clr>
        </p15:guide>
        <p15:guide id="2" pos="7076">
          <p15:clr>
            <a:srgbClr val="A4A3A4"/>
          </p15:clr>
        </p15:guide>
        <p15:guide id="3" orient="horz" pos="890">
          <p15:clr>
            <a:srgbClr val="A4A3A4"/>
          </p15:clr>
        </p15:guide>
        <p15:guide id="5" orient="horz" pos="3430">
          <p15:clr>
            <a:srgbClr val="A4A3A4"/>
          </p15:clr>
        </p15:guide>
        <p15:guide id="6" orient="horz" pos="731">
          <p15:clr>
            <a:srgbClr val="A4A3A4"/>
          </p15:clr>
        </p15:guide>
        <p15:guide id="7" orient="horz" pos="2160">
          <p15:clr>
            <a:srgbClr val="A4A3A4"/>
          </p15:clr>
        </p15:guide>
        <p15:guide id="8" pos="384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0" y="0"/>
            <a:ext cx="12062791" cy="775252"/>
          </a:xfrm>
          <a:prstGeom prst="rect">
            <a:avLst/>
          </a:prstGeom>
        </p:spPr>
        <p:txBody>
          <a:bodyPr anchor="b">
            <a:normAutofit/>
          </a:bodyPr>
          <a:lstStyle>
            <a:lvl1pPr algn="l">
              <a:defRPr sz="3600">
                <a:solidFill>
                  <a:srgbClr val="7030A0"/>
                </a:solidFill>
                <a:latin typeface="Arial Black" panose="020B0A04020102020204" pitchFamily="34" charset="0"/>
              </a:defRPr>
            </a:lvl1pPr>
          </a:lstStyle>
          <a:p>
            <a:r>
              <a:rPr lang="da-DK" dirty="0"/>
              <a:t>Klik for at redigere i master</a:t>
            </a:r>
          </a:p>
        </p:txBody>
      </p:sp>
      <p:sp>
        <p:nvSpPr>
          <p:cNvPr id="10" name="Pladsholder til indhold 9"/>
          <p:cNvSpPr>
            <a:spLocks noGrp="1"/>
          </p:cNvSpPr>
          <p:nvPr>
            <p:ph sz="quarter" idx="13"/>
          </p:nvPr>
        </p:nvSpPr>
        <p:spPr>
          <a:xfrm>
            <a:off x="79512" y="1093264"/>
            <a:ext cx="8339137" cy="5059362"/>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Tree>
    <p:extLst>
      <p:ext uri="{BB962C8B-B14F-4D97-AF65-F5344CB8AC3E}">
        <p14:creationId xmlns:p14="http://schemas.microsoft.com/office/powerpoint/2010/main" val="71285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vid baggrund tekstfe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36323"/>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35494"/>
            <a:ext cx="10515600" cy="448618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6322C49-B95F-04A8-524B-8BD871BEC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39102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slide med bobl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p:nvPr/>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68232"/>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91478"/>
            <a:ext cx="10515600" cy="4398291"/>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3" name="Ellipse 2">
            <a:extLst>
              <a:ext uri="{FF2B5EF4-FFF2-40B4-BE49-F238E27FC236}">
                <a16:creationId xmlns:a16="http://schemas.microsoft.com/office/drawing/2014/main" id="{CA7105EB-7427-7071-AD31-64EFAB69908E}"/>
              </a:ext>
            </a:extLst>
          </p:cNvPr>
          <p:cNvSpPr/>
          <p:nvPr userDrawn="1"/>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8AF1C85A-20F7-C79F-0633-B74EE8556810}"/>
              </a:ext>
            </a:extLst>
          </p:cNvPr>
          <p:cNvSpPr/>
          <p:nvPr userDrawn="1"/>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dirty="0"/>
          </a:p>
        </p:txBody>
      </p:sp>
      <p:pic>
        <p:nvPicPr>
          <p:cNvPr id="8" name="Billede 10" descr="Et billede, der indeholder sort, mørke&#10;&#10;Automatisk genereret beskrivelse">
            <a:extLst>
              <a:ext uri="{FF2B5EF4-FFF2-40B4-BE49-F238E27FC236}">
                <a16:creationId xmlns:a16="http://schemas.microsoft.com/office/drawing/2014/main" id="{D68DDE10-B68E-3872-E02C-F6BFCDF3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10296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 3 med billed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3F68F84E-343A-0D24-928A-76EF485DA79C}"/>
              </a:ext>
            </a:extLst>
          </p:cNvPr>
          <p:cNvSpPr/>
          <p:nvPr userDrawn="1"/>
        </p:nvSpPr>
        <p:spPr>
          <a:xfrm>
            <a:off x="-30013" y="0"/>
            <a:ext cx="708855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Ellipse 96">
            <a:extLst>
              <a:ext uri="{FF2B5EF4-FFF2-40B4-BE49-F238E27FC236}">
                <a16:creationId xmlns:a16="http://schemas.microsoft.com/office/drawing/2014/main" id="{CBC73A91-F422-56B4-8BF2-C115360EC45A}"/>
              </a:ext>
            </a:extLst>
          </p:cNvPr>
          <p:cNvSpPr/>
          <p:nvPr/>
        </p:nvSpPr>
        <p:spPr>
          <a:xfrm>
            <a:off x="5336465" y="3879060"/>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9" name="Ellipse 98">
            <a:extLst>
              <a:ext uri="{FF2B5EF4-FFF2-40B4-BE49-F238E27FC236}">
                <a16:creationId xmlns:a16="http://schemas.microsoft.com/office/drawing/2014/main" id="{D4686CAD-586C-0B47-28FE-939B5CA0458F}"/>
              </a:ext>
            </a:extLst>
          </p:cNvPr>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Grafik 4" descr="Badge 1 med massiv udfyldning">
            <a:extLst>
              <a:ext uri="{FF2B5EF4-FFF2-40B4-BE49-F238E27FC236}">
                <a16:creationId xmlns:a16="http://schemas.microsoft.com/office/drawing/2014/main" id="{8B18C807-D2A6-7364-F01B-35F44492C5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4290" y="2639129"/>
            <a:ext cx="520839" cy="520839"/>
          </a:xfrm>
          <a:prstGeom prst="rect">
            <a:avLst/>
          </a:prstGeom>
        </p:spPr>
      </p:pic>
      <p:pic>
        <p:nvPicPr>
          <p:cNvPr id="10" name="Grafik 9" descr="Badge med massiv udfyldning">
            <a:extLst>
              <a:ext uri="{FF2B5EF4-FFF2-40B4-BE49-F238E27FC236}">
                <a16:creationId xmlns:a16="http://schemas.microsoft.com/office/drawing/2014/main" id="{034F8E1F-1FB0-41AB-FFDE-0A00A2A4A2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6418" y="3722704"/>
            <a:ext cx="478711" cy="478711"/>
          </a:xfrm>
          <a:prstGeom prst="rect">
            <a:avLst/>
          </a:prstGeom>
        </p:spPr>
      </p:pic>
      <p:pic>
        <p:nvPicPr>
          <p:cNvPr id="11" name="Grafik 10" descr="Badge 3 med massiv udfyldning">
            <a:extLst>
              <a:ext uri="{FF2B5EF4-FFF2-40B4-BE49-F238E27FC236}">
                <a16:creationId xmlns:a16="http://schemas.microsoft.com/office/drawing/2014/main" id="{B7D2B729-7602-78ED-2289-4FCD89D97A8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353" y="4824842"/>
            <a:ext cx="478711" cy="478711"/>
          </a:xfrm>
          <a:prstGeom prst="rect">
            <a:avLst/>
          </a:prstGeom>
        </p:spPr>
      </p:pic>
      <p:sp>
        <p:nvSpPr>
          <p:cNvPr id="16" name="Ellipse 15">
            <a:extLst>
              <a:ext uri="{FF2B5EF4-FFF2-40B4-BE49-F238E27FC236}">
                <a16:creationId xmlns:a16="http://schemas.microsoft.com/office/drawing/2014/main" id="{07F417A0-0653-37F9-7AA3-2FFBBD8A2C1C}"/>
              </a:ext>
            </a:extLst>
          </p:cNvPr>
          <p:cNvSpPr/>
          <p:nvPr userDrawn="1"/>
        </p:nvSpPr>
        <p:spPr>
          <a:xfrm>
            <a:off x="5336465" y="3877977"/>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Ellipse 16">
            <a:extLst>
              <a:ext uri="{FF2B5EF4-FFF2-40B4-BE49-F238E27FC236}">
                <a16:creationId xmlns:a16="http://schemas.microsoft.com/office/drawing/2014/main" id="{82156752-11BD-B98A-96A8-D5C234E6F9C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hasCustomPrompt="1"/>
          </p:nvPr>
        </p:nvSpPr>
        <p:spPr>
          <a:xfrm>
            <a:off x="842864" y="8024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0" name="Pladsholder til tekst 19">
            <a:extLst>
              <a:ext uri="{FF2B5EF4-FFF2-40B4-BE49-F238E27FC236}">
                <a16:creationId xmlns:a16="http://schemas.microsoft.com/office/drawing/2014/main" id="{8E8B5261-1EBE-29C9-1A7E-3A469D70D7A6}"/>
              </a:ext>
            </a:extLst>
          </p:cNvPr>
          <p:cNvSpPr>
            <a:spLocks noGrp="1"/>
          </p:cNvSpPr>
          <p:nvPr>
            <p:ph type="body" sz="quarter" idx="32"/>
          </p:nvPr>
        </p:nvSpPr>
        <p:spPr>
          <a:xfrm>
            <a:off x="8473422" y="2693786"/>
            <a:ext cx="2725737"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2" name="Pladsholder til tekst 19">
            <a:extLst>
              <a:ext uri="{FF2B5EF4-FFF2-40B4-BE49-F238E27FC236}">
                <a16:creationId xmlns:a16="http://schemas.microsoft.com/office/drawing/2014/main" id="{DCDAA490-B6B2-EEFD-C949-B9DCAA1D40D1}"/>
              </a:ext>
            </a:extLst>
          </p:cNvPr>
          <p:cNvSpPr>
            <a:spLocks noGrp="1"/>
          </p:cNvSpPr>
          <p:nvPr>
            <p:ph type="body" sz="quarter" idx="34"/>
          </p:nvPr>
        </p:nvSpPr>
        <p:spPr>
          <a:xfrm>
            <a:off x="8473422" y="3776321"/>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4" name="Pladsholder til tekst 19">
            <a:extLst>
              <a:ext uri="{FF2B5EF4-FFF2-40B4-BE49-F238E27FC236}">
                <a16:creationId xmlns:a16="http://schemas.microsoft.com/office/drawing/2014/main" id="{6B40C985-CC51-BCD9-4E13-500306D05EC3}"/>
              </a:ext>
            </a:extLst>
          </p:cNvPr>
          <p:cNvSpPr>
            <a:spLocks noGrp="1"/>
          </p:cNvSpPr>
          <p:nvPr>
            <p:ph type="body" sz="quarter" idx="36"/>
          </p:nvPr>
        </p:nvSpPr>
        <p:spPr>
          <a:xfrm>
            <a:off x="8473423" y="4824842"/>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 name="Pladsholder til tekst 11">
            <a:extLst>
              <a:ext uri="{FF2B5EF4-FFF2-40B4-BE49-F238E27FC236}">
                <a16:creationId xmlns:a16="http://schemas.microsoft.com/office/drawing/2014/main" id="{657DA793-19BA-DE30-1DEE-8263D37E468D}"/>
              </a:ext>
            </a:extLst>
          </p:cNvPr>
          <p:cNvSpPr>
            <a:spLocks noGrp="1"/>
          </p:cNvSpPr>
          <p:nvPr>
            <p:ph type="body" sz="quarter" idx="11"/>
          </p:nvPr>
        </p:nvSpPr>
        <p:spPr>
          <a:xfrm>
            <a:off x="7359847" y="1258303"/>
            <a:ext cx="4446954" cy="769410"/>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pic>
        <p:nvPicPr>
          <p:cNvPr id="4" name="Billede 10" descr="Et billede, der indeholder sort, mørke&#10;&#10;Automatisk genereret beskrivelse">
            <a:extLst>
              <a:ext uri="{FF2B5EF4-FFF2-40B4-BE49-F238E27FC236}">
                <a16:creationId xmlns:a16="http://schemas.microsoft.com/office/drawing/2014/main" id="{1CA0DC3F-623B-554F-BB96-24EA5435AD0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79974502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med billede højre">
    <p:bg>
      <p:bgPr>
        <a:solidFill>
          <a:schemeClr val="accent6">
            <a:alpha val="77000"/>
          </a:schemeClr>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1A97AF12-67B3-F2F9-6E32-DA0AF88A36E0}"/>
              </a:ext>
            </a:extLst>
          </p:cNvPr>
          <p:cNvSpPr/>
          <p:nvPr userDrawn="1"/>
        </p:nvSpPr>
        <p:spPr>
          <a:xfrm>
            <a:off x="1150188" y="1026544"/>
            <a:ext cx="9891624" cy="4804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6096000" y="1026543"/>
            <a:ext cx="4945812" cy="4804913"/>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2" name="Pladsholder til tekst 11">
            <a:extLst>
              <a:ext uri="{FF2B5EF4-FFF2-40B4-BE49-F238E27FC236}">
                <a16:creationId xmlns:a16="http://schemas.microsoft.com/office/drawing/2014/main" id="{E745A75A-C20F-A2B1-1E37-A7AEF37DC413}"/>
              </a:ext>
            </a:extLst>
          </p:cNvPr>
          <p:cNvSpPr>
            <a:spLocks noGrp="1"/>
          </p:cNvSpPr>
          <p:nvPr>
            <p:ph type="body" sz="quarter" idx="11"/>
          </p:nvPr>
        </p:nvSpPr>
        <p:spPr>
          <a:xfrm>
            <a:off x="1509623" y="1276686"/>
            <a:ext cx="4266487"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14" name="Pladsholder til tekst 13">
            <a:extLst>
              <a:ext uri="{FF2B5EF4-FFF2-40B4-BE49-F238E27FC236}">
                <a16:creationId xmlns:a16="http://schemas.microsoft.com/office/drawing/2014/main" id="{D5C8A285-7944-082F-EF17-266C02B40607}"/>
              </a:ext>
            </a:extLst>
          </p:cNvPr>
          <p:cNvSpPr>
            <a:spLocks noGrp="1"/>
          </p:cNvSpPr>
          <p:nvPr>
            <p:ph type="body" sz="quarter" idx="12"/>
          </p:nvPr>
        </p:nvSpPr>
        <p:spPr>
          <a:xfrm>
            <a:off x="1509623" y="2320506"/>
            <a:ext cx="4265702" cy="3260808"/>
          </a:xfrm>
          <a:prstGeom prst="rect">
            <a:avLst/>
          </a:prstGeom>
        </p:spPr>
        <p:txBody>
          <a:bodyPr/>
          <a:lstStyle>
            <a:lvl1pPr marL="0" indent="0">
              <a:buNone/>
              <a:defRPr lang="da-DK" sz="1800" kern="1200" smtClean="0">
                <a:solidFill>
                  <a:schemeClr val="accent6"/>
                </a:solidFill>
                <a:latin typeface="+mn-lt"/>
                <a:ea typeface="+mj-ea"/>
                <a:cs typeface="+mj-cs"/>
              </a:defRPr>
            </a:lvl1pPr>
          </a:lstStyle>
          <a:p>
            <a:pPr lvl="0"/>
            <a:r>
              <a:rPr lang="da-DK"/>
              <a:t>Klik for at redigere teksttypografierne i masteren</a:t>
            </a:r>
          </a:p>
        </p:txBody>
      </p:sp>
      <p:pic>
        <p:nvPicPr>
          <p:cNvPr id="4" name="Billede 12">
            <a:extLst>
              <a:ext uri="{FF2B5EF4-FFF2-40B4-BE49-F238E27FC236}">
                <a16:creationId xmlns:a16="http://schemas.microsoft.com/office/drawing/2014/main" id="{ADF37EF3-7D3F-BEED-9E3D-F9CFE7BE59B9}"/>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123812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med billede venstre">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a:off x="0" y="0"/>
            <a:ext cx="350831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809553" y="1117831"/>
            <a:ext cx="5125421" cy="4622338"/>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3" name="Pladsholder til tekst 11">
            <a:extLst>
              <a:ext uri="{FF2B5EF4-FFF2-40B4-BE49-F238E27FC236}">
                <a16:creationId xmlns:a16="http://schemas.microsoft.com/office/drawing/2014/main" id="{59EDE253-6EC0-93C7-A55D-015A8F6A5654}"/>
              </a:ext>
            </a:extLst>
          </p:cNvPr>
          <p:cNvSpPr>
            <a:spLocks noGrp="1"/>
          </p:cNvSpPr>
          <p:nvPr>
            <p:ph type="body" sz="quarter" idx="11"/>
          </p:nvPr>
        </p:nvSpPr>
        <p:spPr>
          <a:xfrm>
            <a:off x="6452558" y="1117831"/>
            <a:ext cx="4929889"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7" name="Pladsholder til tekst 11">
            <a:extLst>
              <a:ext uri="{FF2B5EF4-FFF2-40B4-BE49-F238E27FC236}">
                <a16:creationId xmlns:a16="http://schemas.microsoft.com/office/drawing/2014/main" id="{B940A7E6-444D-0C88-B493-63C4B7DE8AEE}"/>
              </a:ext>
            </a:extLst>
          </p:cNvPr>
          <p:cNvSpPr>
            <a:spLocks noGrp="1"/>
          </p:cNvSpPr>
          <p:nvPr>
            <p:ph type="body" sz="quarter" idx="12"/>
          </p:nvPr>
        </p:nvSpPr>
        <p:spPr>
          <a:xfrm>
            <a:off x="6452558" y="2090057"/>
            <a:ext cx="4929889" cy="3650112"/>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7EE718E-9FFA-7D6E-17C3-E19E415AD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182297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e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9" name="Pladsholder til billede 18">
            <a:extLst>
              <a:ext uri="{FF2B5EF4-FFF2-40B4-BE49-F238E27FC236}">
                <a16:creationId xmlns:a16="http://schemas.microsoft.com/office/drawing/2014/main" id="{FC2A6DCB-B944-BADD-4C2B-2AEE97014483}"/>
              </a:ext>
            </a:extLst>
          </p:cNvPr>
          <p:cNvSpPr>
            <a:spLocks noGrp="1"/>
          </p:cNvSpPr>
          <p:nvPr>
            <p:ph type="pic" sz="quarter" idx="13"/>
          </p:nvPr>
        </p:nvSpPr>
        <p:spPr>
          <a:xfrm>
            <a:off x="6086669" y="3432220"/>
            <a:ext cx="6183086" cy="3451270"/>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hasCustomPrompt="1"/>
          </p:nvPr>
        </p:nvSpPr>
        <p:spPr>
          <a:xfrm>
            <a:off x="6096000" y="-2"/>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8" name="Pladsholder til billede 18">
            <a:extLst>
              <a:ext uri="{FF2B5EF4-FFF2-40B4-BE49-F238E27FC236}">
                <a16:creationId xmlns:a16="http://schemas.microsoft.com/office/drawing/2014/main" id="{01B1B245-1870-6F63-E15B-5A42484D1456}"/>
              </a:ext>
            </a:extLst>
          </p:cNvPr>
          <p:cNvSpPr>
            <a:spLocks noGrp="1"/>
          </p:cNvSpPr>
          <p:nvPr>
            <p:ph type="pic" sz="quarter" idx="12"/>
          </p:nvPr>
        </p:nvSpPr>
        <p:spPr>
          <a:xfrm>
            <a:off x="-9525" y="3441746"/>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28000BE1-CFA9-0B2C-3A46-EFDA07107F07}"/>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4361921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7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haveibeenpwned.com/?HOMEPAGE"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cfcs.dk/da/cybertruslen/ordforklaringer/"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sikkerdigital.dk/virksomhed/syv-raad-om-it-sikkerhed"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8.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youtube.com/watch?v=EqNe55IzjAw"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hyperlink" Target="https://learn.golearn.dk/courses/sikker-it" TargetMode="External"/><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dr.dk/nyheder/indland/elever-og-foraeldres-cpr-numre-og-persondata-stjaalet-efter-hackerangreb-paa-skolers" TargetMode="External"/><Relationship Id="rId5" Type="http://schemas.openxmlformats.org/officeDocument/2006/relationships/hyperlink" Target="https://www.tv2ostjylland.dk/aarhus/vi-er-stadig-i-chok" TargetMode="Externa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E0B42-72B6-4460-33A3-C525B87AF2B0}"/>
              </a:ext>
            </a:extLst>
          </p:cNvPr>
          <p:cNvSpPr>
            <a:spLocks noGrp="1"/>
          </p:cNvSpPr>
          <p:nvPr>
            <p:ph type="body" sz="quarter" idx="10"/>
          </p:nvPr>
        </p:nvSpPr>
        <p:spPr>
          <a:xfrm>
            <a:off x="810241" y="5281159"/>
            <a:ext cx="9982200" cy="908391"/>
          </a:xfrm>
        </p:spPr>
        <p:txBody>
          <a:bodyPr anchor="ctr">
            <a:normAutofit/>
          </a:bodyPr>
          <a:lstStyle/>
          <a:p>
            <a:r>
              <a:rPr lang="da-DK" dirty="0"/>
              <a:t>Forretningsforståelse v 1.1</a:t>
            </a:r>
          </a:p>
        </p:txBody>
      </p:sp>
      <p:sp>
        <p:nvSpPr>
          <p:cNvPr id="3" name="Tekstfelt 2">
            <a:extLst>
              <a:ext uri="{FF2B5EF4-FFF2-40B4-BE49-F238E27FC236}">
                <a16:creationId xmlns:a16="http://schemas.microsoft.com/office/drawing/2014/main" id="{91080A6A-76FA-BC38-2F70-E6EAF03A8FD6}"/>
              </a:ext>
            </a:extLst>
          </p:cNvPr>
          <p:cNvSpPr txBox="1"/>
          <p:nvPr/>
        </p:nvSpPr>
        <p:spPr>
          <a:xfrm>
            <a:off x="2436035" y="2905780"/>
            <a:ext cx="402706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white"/>
                </a:solidFill>
                <a:effectLst/>
                <a:uLnTx/>
                <a:uFillTx/>
                <a:latin typeface="Montserrat"/>
                <a:ea typeface="+mn-ea"/>
                <a:cs typeface="+mn-cs"/>
              </a:rPr>
              <a:t>Modul 1 Introduktion </a:t>
            </a:r>
          </a:p>
        </p:txBody>
      </p:sp>
    </p:spTree>
    <p:extLst>
      <p:ext uri="{BB962C8B-B14F-4D97-AF65-F5344CB8AC3E}">
        <p14:creationId xmlns:p14="http://schemas.microsoft.com/office/powerpoint/2010/main" val="91267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C5FD1-7ABA-408D-1F11-F2D4258C9667}"/>
              </a:ext>
            </a:extLst>
          </p:cNvPr>
          <p:cNvSpPr>
            <a:spLocks noGrp="1"/>
          </p:cNvSpPr>
          <p:nvPr>
            <p:ph type="title"/>
          </p:nvPr>
        </p:nvSpPr>
        <p:spPr/>
        <p:txBody>
          <a:bodyPr/>
          <a:lstStyle/>
          <a:p>
            <a:r>
              <a:rPr lang="da-DK" dirty="0"/>
              <a:t>Vores store grad af tillid i DK er samtidig en af udfordringerne på </a:t>
            </a:r>
            <a:r>
              <a:rPr lang="da-DK" dirty="0" err="1"/>
              <a:t>cybersikkerhed</a:t>
            </a:r>
            <a:endParaRPr lang="da-DK" dirty="0"/>
          </a:p>
        </p:txBody>
      </p:sp>
      <p:pic>
        <p:nvPicPr>
          <p:cNvPr id="2050" name="Picture 2" descr="Utroskab - Hvor går grænsen og hvordan kommer I videre ←">
            <a:extLst>
              <a:ext uri="{FF2B5EF4-FFF2-40B4-BE49-F238E27FC236}">
                <a16:creationId xmlns:a16="http://schemas.microsoft.com/office/drawing/2014/main" id="{B03845D9-A22A-47AD-249E-23CD80AE784A}"/>
              </a:ext>
            </a:extLst>
          </p:cNvPr>
          <p:cNvPicPr>
            <a:picLocks noGrp="1" noChangeAspect="1" noChangeArrowheads="1"/>
          </p:cNvPicPr>
          <p:nvPr>
            <p:ph sz="quarter" idx="10"/>
          </p:nvPr>
        </p:nvPicPr>
        <p:blipFill rotWithShape="1">
          <a:blip r:embed="rId2">
            <a:extLst>
              <a:ext uri="{28A0092B-C50C-407E-A947-70E740481C1C}">
                <a14:useLocalDpi xmlns:a14="http://schemas.microsoft.com/office/drawing/2010/main" val="0"/>
              </a:ext>
            </a:extLst>
          </a:blip>
          <a:srcRect b="6671"/>
          <a:stretch>
            <a:fillRect/>
          </a:stretch>
        </p:blipFill>
        <p:spPr bwMode="auto">
          <a:xfrm>
            <a:off x="2528378" y="1943206"/>
            <a:ext cx="6639944" cy="4105498"/>
          </a:xfrm>
          <a:prstGeom prst="rect">
            <a:avLst/>
          </a:prstGeom>
          <a:noFill/>
          <a:effectLst>
            <a:glow rad="12700">
              <a:schemeClr val="accent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7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7A9379-AA09-5ABB-20EC-527AAC67C221}"/>
              </a:ext>
            </a:extLst>
          </p:cNvPr>
          <p:cNvSpPr>
            <a:spLocks noGrp="1"/>
          </p:cNvSpPr>
          <p:nvPr>
            <p:ph type="title"/>
          </p:nvPr>
        </p:nvSpPr>
        <p:spPr/>
        <p:txBody>
          <a:bodyPr/>
          <a:lstStyle/>
          <a:p>
            <a:r>
              <a:rPr lang="da-DK" dirty="0"/>
              <a:t>Ingen virksomheder er stærkere end det svageste led i kæden</a:t>
            </a:r>
          </a:p>
        </p:txBody>
      </p:sp>
      <p:pic>
        <p:nvPicPr>
          <p:cNvPr id="5" name="Pladsholder til indhold 4">
            <a:extLst>
              <a:ext uri="{FF2B5EF4-FFF2-40B4-BE49-F238E27FC236}">
                <a16:creationId xmlns:a16="http://schemas.microsoft.com/office/drawing/2014/main" id="{3F33C79F-E761-B208-D3D4-C76D63ACF0D1}"/>
              </a:ext>
            </a:extLst>
          </p:cNvPr>
          <p:cNvPicPr>
            <a:picLocks noGrp="1" noChangeAspect="1"/>
          </p:cNvPicPr>
          <p:nvPr>
            <p:ph sz="quarter" idx="10"/>
          </p:nvPr>
        </p:nvPicPr>
        <p:blipFill>
          <a:blip r:embed="rId2"/>
          <a:stretch>
            <a:fillRect/>
          </a:stretch>
        </p:blipFill>
        <p:spPr>
          <a:xfrm>
            <a:off x="2848847" y="1588981"/>
            <a:ext cx="6494306" cy="4663013"/>
          </a:xfrm>
        </p:spPr>
      </p:pic>
      <p:sp>
        <p:nvSpPr>
          <p:cNvPr id="3" name="Tekstfelt 2">
            <a:extLst>
              <a:ext uri="{FF2B5EF4-FFF2-40B4-BE49-F238E27FC236}">
                <a16:creationId xmlns:a16="http://schemas.microsoft.com/office/drawing/2014/main" id="{921B93BA-90C9-893B-64FD-BB973A4DD48E}"/>
              </a:ext>
            </a:extLst>
          </p:cNvPr>
          <p:cNvSpPr txBox="1"/>
          <p:nvPr/>
        </p:nvSpPr>
        <p:spPr>
          <a:xfrm>
            <a:off x="8229600" y="6353175"/>
            <a:ext cx="2420856" cy="369332"/>
          </a:xfrm>
          <a:prstGeom prst="rect">
            <a:avLst/>
          </a:prstGeom>
          <a:noFill/>
        </p:spPr>
        <p:txBody>
          <a:bodyPr wrap="none" rtlCol="0">
            <a:spAutoFit/>
          </a:bodyPr>
          <a:lstStyle/>
          <a:p>
            <a:r>
              <a:rPr lang="da-DK" dirty="0"/>
              <a:t>The human firewall</a:t>
            </a:r>
          </a:p>
        </p:txBody>
      </p:sp>
    </p:spTree>
    <p:extLst>
      <p:ext uri="{BB962C8B-B14F-4D97-AF65-F5344CB8AC3E}">
        <p14:creationId xmlns:p14="http://schemas.microsoft.com/office/powerpoint/2010/main" val="114204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CF33CD-0029-EE38-E8EE-C99F403F4288}"/>
              </a:ext>
            </a:extLst>
          </p:cNvPr>
          <p:cNvSpPr>
            <a:spLocks noGrp="1"/>
          </p:cNvSpPr>
          <p:nvPr>
            <p:ph type="title"/>
          </p:nvPr>
        </p:nvSpPr>
        <p:spPr/>
        <p:txBody>
          <a:bodyPr/>
          <a:lstStyle/>
          <a:p>
            <a:r>
              <a:rPr lang="da-DK" dirty="0"/>
              <a:t>Har du været/er du ramt?</a:t>
            </a:r>
          </a:p>
        </p:txBody>
      </p:sp>
      <p:sp>
        <p:nvSpPr>
          <p:cNvPr id="3" name="Pladsholder til indhold 2">
            <a:extLst>
              <a:ext uri="{FF2B5EF4-FFF2-40B4-BE49-F238E27FC236}">
                <a16:creationId xmlns:a16="http://schemas.microsoft.com/office/drawing/2014/main" id="{3BD391E6-346B-D3ED-87C0-BDC1C07A7EB0}"/>
              </a:ext>
            </a:extLst>
          </p:cNvPr>
          <p:cNvSpPr>
            <a:spLocks noGrp="1"/>
          </p:cNvSpPr>
          <p:nvPr>
            <p:ph sz="quarter" idx="10"/>
          </p:nvPr>
        </p:nvSpPr>
        <p:spPr/>
        <p:txBody>
          <a:bodyPr/>
          <a:lstStyle/>
          <a:p>
            <a:r>
              <a:rPr lang="en-US" dirty="0">
                <a:hlinkClick r:id="rId2"/>
              </a:rPr>
              <a:t>Have I Been </a:t>
            </a:r>
            <a:r>
              <a:rPr lang="en-US" dirty="0" err="1">
                <a:hlinkClick r:id="rId2"/>
              </a:rPr>
              <a:t>Pwned</a:t>
            </a:r>
            <a:r>
              <a:rPr lang="en-US" dirty="0">
                <a:hlinkClick r:id="rId2"/>
              </a:rPr>
              <a:t>: Check if your email address has been exposed in a data breach</a:t>
            </a:r>
            <a:endParaRPr lang="da-DK" dirty="0"/>
          </a:p>
        </p:txBody>
      </p:sp>
      <p:pic>
        <p:nvPicPr>
          <p:cNvPr id="5" name="Billede 4">
            <a:extLst>
              <a:ext uri="{FF2B5EF4-FFF2-40B4-BE49-F238E27FC236}">
                <a16:creationId xmlns:a16="http://schemas.microsoft.com/office/drawing/2014/main" id="{94DBEA21-D636-0EBA-FC4E-20CCAB5E14BE}"/>
              </a:ext>
            </a:extLst>
          </p:cNvPr>
          <p:cNvPicPr>
            <a:picLocks noChangeAspect="1"/>
          </p:cNvPicPr>
          <p:nvPr/>
        </p:nvPicPr>
        <p:blipFill>
          <a:blip r:embed="rId3"/>
          <a:stretch>
            <a:fillRect/>
          </a:stretch>
        </p:blipFill>
        <p:spPr>
          <a:xfrm>
            <a:off x="1928030" y="2244420"/>
            <a:ext cx="7669402" cy="3757344"/>
          </a:xfrm>
          <a:prstGeom prst="rect">
            <a:avLst/>
          </a:prstGeom>
        </p:spPr>
      </p:pic>
    </p:spTree>
    <p:extLst>
      <p:ext uri="{BB962C8B-B14F-4D97-AF65-F5344CB8AC3E}">
        <p14:creationId xmlns:p14="http://schemas.microsoft.com/office/powerpoint/2010/main" val="209891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1B60D-758E-1422-15EB-B63DA79DB985}"/>
              </a:ext>
            </a:extLst>
          </p:cNvPr>
          <p:cNvSpPr>
            <a:spLocks noGrp="1"/>
          </p:cNvSpPr>
          <p:nvPr>
            <p:ph type="title"/>
          </p:nvPr>
        </p:nvSpPr>
        <p:spPr>
          <a:xfrm>
            <a:off x="838200" y="668232"/>
            <a:ext cx="9964271" cy="920749"/>
          </a:xfrm>
        </p:spPr>
        <p:txBody>
          <a:bodyPr/>
          <a:lstStyle/>
          <a:p>
            <a:r>
              <a:rPr lang="da-DK" dirty="0"/>
              <a:t>Et hav af værktøjer og kurser til angreb og beskyttelse – køb et angreb for 5$</a:t>
            </a:r>
          </a:p>
        </p:txBody>
      </p:sp>
      <p:pic>
        <p:nvPicPr>
          <p:cNvPr id="5" name="Pladsholder til indhold 4">
            <a:extLst>
              <a:ext uri="{FF2B5EF4-FFF2-40B4-BE49-F238E27FC236}">
                <a16:creationId xmlns:a16="http://schemas.microsoft.com/office/drawing/2014/main" id="{7C701EC6-9890-F086-6DC5-07358E830C5E}"/>
              </a:ext>
            </a:extLst>
          </p:cNvPr>
          <p:cNvPicPr>
            <a:picLocks noGrp="1" noChangeAspect="1"/>
          </p:cNvPicPr>
          <p:nvPr>
            <p:ph sz="quarter" idx="10"/>
          </p:nvPr>
        </p:nvPicPr>
        <p:blipFill>
          <a:blip r:embed="rId2"/>
          <a:stretch>
            <a:fillRect/>
          </a:stretch>
        </p:blipFill>
        <p:spPr>
          <a:xfrm>
            <a:off x="6568389" y="1754243"/>
            <a:ext cx="3567819" cy="4568993"/>
          </a:xfrm>
        </p:spPr>
      </p:pic>
      <p:pic>
        <p:nvPicPr>
          <p:cNvPr id="7" name="Billede 6">
            <a:extLst>
              <a:ext uri="{FF2B5EF4-FFF2-40B4-BE49-F238E27FC236}">
                <a16:creationId xmlns:a16="http://schemas.microsoft.com/office/drawing/2014/main" id="{6B0E7FE4-CBE0-D6A8-3EB7-7D85412C05C2}"/>
              </a:ext>
            </a:extLst>
          </p:cNvPr>
          <p:cNvPicPr>
            <a:picLocks noChangeAspect="1"/>
          </p:cNvPicPr>
          <p:nvPr/>
        </p:nvPicPr>
        <p:blipFill>
          <a:blip r:embed="rId3"/>
          <a:stretch>
            <a:fillRect/>
          </a:stretch>
        </p:blipFill>
        <p:spPr>
          <a:xfrm>
            <a:off x="983174" y="1754243"/>
            <a:ext cx="4294296" cy="2328578"/>
          </a:xfrm>
          <a:prstGeom prst="rect">
            <a:avLst/>
          </a:prstGeom>
        </p:spPr>
      </p:pic>
      <p:pic>
        <p:nvPicPr>
          <p:cNvPr id="11" name="Billede 10">
            <a:extLst>
              <a:ext uri="{FF2B5EF4-FFF2-40B4-BE49-F238E27FC236}">
                <a16:creationId xmlns:a16="http://schemas.microsoft.com/office/drawing/2014/main" id="{9D64BB3F-3D43-A5D8-AD62-A9D7657A1E46}"/>
              </a:ext>
            </a:extLst>
          </p:cNvPr>
          <p:cNvPicPr>
            <a:picLocks noChangeAspect="1"/>
          </p:cNvPicPr>
          <p:nvPr/>
        </p:nvPicPr>
        <p:blipFill>
          <a:blip r:embed="rId4"/>
          <a:stretch>
            <a:fillRect/>
          </a:stretch>
        </p:blipFill>
        <p:spPr>
          <a:xfrm>
            <a:off x="866506" y="4480647"/>
            <a:ext cx="4410964" cy="1842589"/>
          </a:xfrm>
          <a:prstGeom prst="rect">
            <a:avLst/>
          </a:prstGeom>
        </p:spPr>
      </p:pic>
    </p:spTree>
    <p:extLst>
      <p:ext uri="{BB962C8B-B14F-4D97-AF65-F5344CB8AC3E}">
        <p14:creationId xmlns:p14="http://schemas.microsoft.com/office/powerpoint/2010/main" val="176656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ontorbygning overlejret med aktiemarkedsgrafer">
            <a:extLst>
              <a:ext uri="{FF2B5EF4-FFF2-40B4-BE49-F238E27FC236}">
                <a16:creationId xmlns:a16="http://schemas.microsoft.com/office/drawing/2014/main" id="{8A3E0850-6E7A-B3D2-8677-7D6CB1BE7F19}"/>
              </a:ext>
            </a:extLst>
          </p:cNvPr>
          <p:cNvPicPr>
            <a:picLocks noChangeAspect="1"/>
          </p:cNvPicPr>
          <p:nvPr/>
        </p:nvPicPr>
        <p:blipFill>
          <a:blip r:embed="rId2"/>
          <a:srcRect l="21971"/>
          <a:stretch/>
        </p:blipFill>
        <p:spPr>
          <a:xfrm>
            <a:off x="6200775" y="1772817"/>
            <a:ext cx="5153025" cy="4391646"/>
          </a:xfrm>
          <a:prstGeom prst="rect">
            <a:avLst/>
          </a:prstGeom>
          <a:noFill/>
        </p:spPr>
      </p:pic>
      <p:sp>
        <p:nvSpPr>
          <p:cNvPr id="2" name="Titel 1">
            <a:extLst>
              <a:ext uri="{FF2B5EF4-FFF2-40B4-BE49-F238E27FC236}">
                <a16:creationId xmlns:a16="http://schemas.microsoft.com/office/drawing/2014/main" id="{077391E4-68DD-4CF7-4737-E516647C21DB}"/>
              </a:ext>
            </a:extLst>
          </p:cNvPr>
          <p:cNvSpPr>
            <a:spLocks noGrp="1"/>
          </p:cNvSpPr>
          <p:nvPr>
            <p:ph type="title"/>
          </p:nvPr>
        </p:nvSpPr>
        <p:spPr>
          <a:xfrm>
            <a:off x="838200" y="693538"/>
            <a:ext cx="10515600" cy="920749"/>
          </a:xfrm>
        </p:spPr>
        <p:txBody>
          <a:bodyPr anchor="ctr">
            <a:normAutofit/>
          </a:bodyPr>
          <a:lstStyle/>
          <a:p>
            <a:r>
              <a:rPr lang="da-DK" sz="3000" dirty="0"/>
              <a:t>Virksomhedernes fokus på </a:t>
            </a:r>
            <a:r>
              <a:rPr lang="da-DK" sz="3000" dirty="0" err="1"/>
              <a:t>cybersikkerhed</a:t>
            </a:r>
            <a:r>
              <a:rPr lang="da-DK" sz="3000" dirty="0"/>
              <a:t> vil stige fremover</a:t>
            </a:r>
          </a:p>
        </p:txBody>
      </p:sp>
      <p:sp>
        <p:nvSpPr>
          <p:cNvPr id="3" name="Pladsholder til indhold 2">
            <a:extLst>
              <a:ext uri="{FF2B5EF4-FFF2-40B4-BE49-F238E27FC236}">
                <a16:creationId xmlns:a16="http://schemas.microsoft.com/office/drawing/2014/main" id="{C65D564F-D985-064F-C127-50DCA0A88228}"/>
              </a:ext>
            </a:extLst>
          </p:cNvPr>
          <p:cNvSpPr>
            <a:spLocks noGrp="1"/>
          </p:cNvSpPr>
          <p:nvPr>
            <p:ph sz="quarter" idx="10"/>
          </p:nvPr>
        </p:nvSpPr>
        <p:spPr>
          <a:xfrm>
            <a:off x="838199" y="1772817"/>
            <a:ext cx="5153025" cy="4391646"/>
          </a:xfrm>
        </p:spPr>
        <p:txBody>
          <a:bodyPr>
            <a:normAutofit/>
          </a:bodyPr>
          <a:lstStyle/>
          <a:p>
            <a:pPr marL="285750" indent="-285750">
              <a:buFontTx/>
              <a:buChar char="-"/>
            </a:pPr>
            <a:r>
              <a:rPr lang="da-DK" dirty="0"/>
              <a:t>Øget brug af IT i virksomhederne</a:t>
            </a:r>
          </a:p>
          <a:p>
            <a:pPr marL="285750" indent="-285750">
              <a:buFontTx/>
              <a:buChar char="-"/>
            </a:pPr>
            <a:r>
              <a:rPr lang="da-DK" dirty="0"/>
              <a:t>Trusler for angreb stiger – mere raffinerede angrebsmetoder</a:t>
            </a:r>
          </a:p>
          <a:p>
            <a:pPr marL="285750" indent="-285750">
              <a:buFontTx/>
              <a:buChar char="-"/>
            </a:pPr>
            <a:r>
              <a:rPr lang="da-DK" dirty="0"/>
              <a:t>Cyberkriminalitet er voksende – stort økonomisk marked (11,6 billioner dollars </a:t>
            </a:r>
            <a:r>
              <a:rPr lang="da-DK" dirty="0" err="1"/>
              <a:t>iføge</a:t>
            </a:r>
            <a:r>
              <a:rPr lang="da-DK" dirty="0"/>
              <a:t> World </a:t>
            </a:r>
            <a:r>
              <a:rPr lang="da-DK" dirty="0" err="1"/>
              <a:t>Economic</a:t>
            </a:r>
            <a:r>
              <a:rPr lang="da-DK" dirty="0"/>
              <a:t> forum)</a:t>
            </a:r>
          </a:p>
          <a:p>
            <a:pPr marL="285750" indent="-285750">
              <a:buFontTx/>
              <a:buChar char="-"/>
            </a:pPr>
            <a:r>
              <a:rPr lang="da-DK" dirty="0"/>
              <a:t>Lovgivningen stiller øgede krav til virksomheder</a:t>
            </a:r>
          </a:p>
          <a:p>
            <a:pPr marL="285750" indent="-285750">
              <a:buFontTx/>
              <a:buChar char="-"/>
            </a:pPr>
            <a:r>
              <a:rPr lang="da-DK" dirty="0" err="1"/>
              <a:t>Cybersikkerhed</a:t>
            </a:r>
            <a:r>
              <a:rPr lang="da-DK" dirty="0"/>
              <a:t> er både teknologi og mennesker (adfærd/liv) </a:t>
            </a:r>
          </a:p>
          <a:p>
            <a:pPr marL="285750" indent="-285750">
              <a:buFontTx/>
              <a:buChar char="-"/>
            </a:pPr>
            <a:r>
              <a:rPr lang="da-DK" dirty="0" err="1"/>
              <a:t>Cybersikkerhed</a:t>
            </a:r>
            <a:r>
              <a:rPr lang="da-DK" dirty="0"/>
              <a:t> vil blive en større og større konkurrenceparameter fremover</a:t>
            </a:r>
          </a:p>
          <a:p>
            <a:endParaRPr lang="da-DK" dirty="0"/>
          </a:p>
        </p:txBody>
      </p:sp>
    </p:spTree>
    <p:extLst>
      <p:ext uri="{BB962C8B-B14F-4D97-AF65-F5344CB8AC3E}">
        <p14:creationId xmlns:p14="http://schemas.microsoft.com/office/powerpoint/2010/main" val="265555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00807B1-30B5-4BC7-808B-FA6E0FD81CCA}"/>
              </a:ext>
            </a:extLst>
          </p:cNvPr>
          <p:cNvSpPr>
            <a:spLocks noGrp="1"/>
          </p:cNvSpPr>
          <p:nvPr>
            <p:ph type="title"/>
          </p:nvPr>
        </p:nvSpPr>
        <p:spPr/>
        <p:txBody>
          <a:bodyPr/>
          <a:lstStyle/>
          <a:p>
            <a:r>
              <a:rPr lang="da-DK" dirty="0"/>
              <a:t>Lidt statistik omkring sikkerhed</a:t>
            </a:r>
          </a:p>
        </p:txBody>
      </p:sp>
      <p:pic>
        <p:nvPicPr>
          <p:cNvPr id="17" name="Billede 16">
            <a:extLst>
              <a:ext uri="{FF2B5EF4-FFF2-40B4-BE49-F238E27FC236}">
                <a16:creationId xmlns:a16="http://schemas.microsoft.com/office/drawing/2014/main" id="{5C37754B-4DD0-974E-F77F-7C722F9BF6F6}"/>
              </a:ext>
            </a:extLst>
          </p:cNvPr>
          <p:cNvPicPr>
            <a:picLocks noChangeAspect="1"/>
          </p:cNvPicPr>
          <p:nvPr/>
        </p:nvPicPr>
        <p:blipFill>
          <a:blip r:embed="rId3"/>
          <a:srcRect l="21622" t="37904" r="23078" b="13524"/>
          <a:stretch/>
        </p:blipFill>
        <p:spPr>
          <a:xfrm>
            <a:off x="6155277" y="1444633"/>
            <a:ext cx="4620598" cy="2489633"/>
          </a:xfrm>
          <a:prstGeom prst="rect">
            <a:avLst/>
          </a:prstGeom>
        </p:spPr>
      </p:pic>
      <p:pic>
        <p:nvPicPr>
          <p:cNvPr id="20" name="Billede 19">
            <a:extLst>
              <a:ext uri="{FF2B5EF4-FFF2-40B4-BE49-F238E27FC236}">
                <a16:creationId xmlns:a16="http://schemas.microsoft.com/office/drawing/2014/main" id="{206A309E-4132-11AF-C531-35674DED2883}"/>
              </a:ext>
            </a:extLst>
          </p:cNvPr>
          <p:cNvPicPr>
            <a:picLocks noChangeAspect="1"/>
          </p:cNvPicPr>
          <p:nvPr/>
        </p:nvPicPr>
        <p:blipFill>
          <a:blip r:embed="rId4"/>
          <a:stretch>
            <a:fillRect/>
          </a:stretch>
        </p:blipFill>
        <p:spPr>
          <a:xfrm>
            <a:off x="9006840" y="3441793"/>
            <a:ext cx="679996" cy="179999"/>
          </a:xfrm>
          <a:prstGeom prst="rect">
            <a:avLst/>
          </a:prstGeom>
        </p:spPr>
      </p:pic>
      <p:pic>
        <p:nvPicPr>
          <p:cNvPr id="22" name="Billede 21">
            <a:extLst>
              <a:ext uri="{FF2B5EF4-FFF2-40B4-BE49-F238E27FC236}">
                <a16:creationId xmlns:a16="http://schemas.microsoft.com/office/drawing/2014/main" id="{7A00F9D3-1717-419E-C517-BAFA4F50B845}"/>
              </a:ext>
            </a:extLst>
          </p:cNvPr>
          <p:cNvPicPr>
            <a:picLocks noChangeAspect="1"/>
          </p:cNvPicPr>
          <p:nvPr/>
        </p:nvPicPr>
        <p:blipFill>
          <a:blip r:embed="rId5"/>
          <a:srcRect l="18303" t="37313" r="23494" b="21082"/>
          <a:stretch/>
        </p:blipFill>
        <p:spPr>
          <a:xfrm>
            <a:off x="5960234" y="3757128"/>
            <a:ext cx="4705289" cy="2489633"/>
          </a:xfrm>
          <a:prstGeom prst="rect">
            <a:avLst/>
          </a:prstGeom>
        </p:spPr>
      </p:pic>
      <p:pic>
        <p:nvPicPr>
          <p:cNvPr id="23" name="Billede 22">
            <a:extLst>
              <a:ext uri="{FF2B5EF4-FFF2-40B4-BE49-F238E27FC236}">
                <a16:creationId xmlns:a16="http://schemas.microsoft.com/office/drawing/2014/main" id="{22C2728F-44DC-D456-7E13-FF706D071F35}"/>
              </a:ext>
            </a:extLst>
          </p:cNvPr>
          <p:cNvPicPr>
            <a:picLocks noChangeAspect="1"/>
          </p:cNvPicPr>
          <p:nvPr/>
        </p:nvPicPr>
        <p:blipFill>
          <a:blip r:embed="rId4"/>
          <a:stretch>
            <a:fillRect/>
          </a:stretch>
        </p:blipFill>
        <p:spPr>
          <a:xfrm>
            <a:off x="9077960" y="6066762"/>
            <a:ext cx="679996" cy="179999"/>
          </a:xfrm>
          <a:prstGeom prst="rect">
            <a:avLst/>
          </a:prstGeom>
        </p:spPr>
      </p:pic>
      <p:pic>
        <p:nvPicPr>
          <p:cNvPr id="4" name="Billede 3">
            <a:extLst>
              <a:ext uri="{FF2B5EF4-FFF2-40B4-BE49-F238E27FC236}">
                <a16:creationId xmlns:a16="http://schemas.microsoft.com/office/drawing/2014/main" id="{E976D5FD-CC51-78C2-5210-9FFEC54FF48D}"/>
              </a:ext>
            </a:extLst>
          </p:cNvPr>
          <p:cNvPicPr>
            <a:picLocks noChangeAspect="1"/>
          </p:cNvPicPr>
          <p:nvPr/>
        </p:nvPicPr>
        <p:blipFill>
          <a:blip r:embed="rId6"/>
          <a:stretch>
            <a:fillRect/>
          </a:stretch>
        </p:blipFill>
        <p:spPr>
          <a:xfrm>
            <a:off x="1189344" y="3887887"/>
            <a:ext cx="3593737" cy="2665511"/>
          </a:xfrm>
          <a:prstGeom prst="rect">
            <a:avLst/>
          </a:prstGeom>
        </p:spPr>
      </p:pic>
      <p:pic>
        <p:nvPicPr>
          <p:cNvPr id="4098" name="Picture 2">
            <a:extLst>
              <a:ext uri="{FF2B5EF4-FFF2-40B4-BE49-F238E27FC236}">
                <a16:creationId xmlns:a16="http://schemas.microsoft.com/office/drawing/2014/main" id="{C251CCF9-0408-E792-1432-16E5A3530A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2262" y="5940722"/>
            <a:ext cx="816901" cy="612676"/>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06B37A14-8C3D-9D4A-72DA-F718E142C644}"/>
              </a:ext>
            </a:extLst>
          </p:cNvPr>
          <p:cNvPicPr>
            <a:picLocks noChangeAspect="1"/>
          </p:cNvPicPr>
          <p:nvPr/>
        </p:nvPicPr>
        <p:blipFill>
          <a:blip r:embed="rId8"/>
          <a:stretch>
            <a:fillRect/>
          </a:stretch>
        </p:blipFill>
        <p:spPr>
          <a:xfrm>
            <a:off x="1408040" y="1352102"/>
            <a:ext cx="2931123" cy="2351877"/>
          </a:xfrm>
          <a:prstGeom prst="rect">
            <a:avLst/>
          </a:prstGeom>
        </p:spPr>
      </p:pic>
    </p:spTree>
    <p:extLst>
      <p:ext uri="{BB962C8B-B14F-4D97-AF65-F5344CB8AC3E}">
        <p14:creationId xmlns:p14="http://schemas.microsoft.com/office/powerpoint/2010/main" val="279141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62BB3-B635-ECCA-E9E9-D3879664DC52}"/>
              </a:ext>
            </a:extLst>
          </p:cNvPr>
          <p:cNvSpPr>
            <a:spLocks noGrp="1"/>
          </p:cNvSpPr>
          <p:nvPr>
            <p:ph type="body" sz="quarter" idx="12"/>
          </p:nvPr>
        </p:nvSpPr>
        <p:spPr>
          <a:xfrm>
            <a:off x="4696115" y="676275"/>
            <a:ext cx="2799770" cy="835600"/>
          </a:xfrm>
        </p:spPr>
        <p:txBody>
          <a:bodyPr anchor="ctr">
            <a:normAutofit/>
          </a:bodyPr>
          <a:lstStyle/>
          <a:p>
            <a:r>
              <a:rPr lang="da-DK" sz="2600" dirty="0"/>
              <a:t>Målsætning med faget</a:t>
            </a:r>
          </a:p>
        </p:txBody>
      </p:sp>
      <p:sp>
        <p:nvSpPr>
          <p:cNvPr id="3" name="Pladsholder til indhold 2">
            <a:extLst>
              <a:ext uri="{FF2B5EF4-FFF2-40B4-BE49-F238E27FC236}">
                <a16:creationId xmlns:a16="http://schemas.microsoft.com/office/drawing/2014/main" id="{0BFD1614-1702-CD84-3C39-B00DA177C745}"/>
              </a:ext>
            </a:extLst>
          </p:cNvPr>
          <p:cNvSpPr>
            <a:spLocks noGrp="1"/>
          </p:cNvSpPr>
          <p:nvPr>
            <p:ph type="body" sz="quarter" idx="13"/>
          </p:nvPr>
        </p:nvSpPr>
        <p:spPr>
          <a:xfrm>
            <a:off x="3939233" y="1585658"/>
            <a:ext cx="4497377" cy="4462717"/>
          </a:xfrm>
        </p:spPr>
        <p:txBody>
          <a:bodyPr>
            <a:normAutofit fontScale="70000" lnSpcReduction="20000"/>
          </a:bodyPr>
          <a:lstStyle/>
          <a:p>
            <a:pPr marL="285750" indent="-285750">
              <a:buFontTx/>
              <a:buChar char="-"/>
            </a:pPr>
            <a:r>
              <a:rPr lang="da-DK" sz="2100" dirty="0"/>
              <a:t>I skal  forstå hvordan virksomheder organiserer sig og skaber værdi -  i en sikkerhedskontekst</a:t>
            </a:r>
          </a:p>
          <a:p>
            <a:pPr marL="285750" indent="-285750">
              <a:buFontTx/>
              <a:buChar char="-"/>
            </a:pPr>
            <a:r>
              <a:rPr lang="da-DK" sz="2100" dirty="0"/>
              <a:t>I skal forstå den informationsteknologi som virksomheden anvender og de væsentligste angrebsformer der truer</a:t>
            </a:r>
          </a:p>
          <a:p>
            <a:pPr marL="285750" indent="-285750">
              <a:buFontTx/>
              <a:buChar char="-"/>
            </a:pPr>
            <a:r>
              <a:rPr lang="da-DK" sz="2100" dirty="0"/>
              <a:t>I skal vide hvad begreberne </a:t>
            </a:r>
            <a:r>
              <a:rPr lang="da-DK" sz="2100" dirty="0" err="1"/>
              <a:t>governance</a:t>
            </a:r>
            <a:r>
              <a:rPr lang="da-DK" sz="2100" dirty="0"/>
              <a:t>, politik, standarder dækker over</a:t>
            </a:r>
          </a:p>
          <a:p>
            <a:pPr marL="285750" indent="-285750">
              <a:buFontTx/>
              <a:buChar char="-"/>
            </a:pPr>
            <a:r>
              <a:rPr lang="da-DK" sz="2100" dirty="0"/>
              <a:t>I skal kunne arbejde med risikostyring </a:t>
            </a:r>
          </a:p>
          <a:p>
            <a:pPr marL="285750" indent="-285750">
              <a:buFontTx/>
              <a:buChar char="-"/>
            </a:pPr>
            <a:r>
              <a:rPr lang="da-DK" sz="2100" dirty="0"/>
              <a:t>I skal kunne lave en simpel sikkerheds modenhedsanalyse (hvor er virksomheden sikkerhedsmæssigt) </a:t>
            </a:r>
          </a:p>
          <a:p>
            <a:pPr marL="285750" indent="-285750">
              <a:buFontTx/>
              <a:buChar char="-"/>
            </a:pPr>
            <a:r>
              <a:rPr lang="da-DK" sz="2100" dirty="0"/>
              <a:t>I skal have kort introduktion til de 3-4  væsentligste lovområder og standarder.</a:t>
            </a:r>
          </a:p>
          <a:p>
            <a:pPr marL="285750" indent="-285750">
              <a:buFontTx/>
              <a:buChar char="-"/>
            </a:pPr>
            <a:r>
              <a:rPr lang="da-DK" sz="2100" dirty="0"/>
              <a:t>I skal kende de forskellige projektmodeller I kan møde i virksomhederne og vide hvad forandringsledelse er.</a:t>
            </a:r>
          </a:p>
          <a:p>
            <a:pPr marL="285750" indent="-285750">
              <a:buFontTx/>
              <a:buChar char="-"/>
            </a:pPr>
            <a:r>
              <a:rPr lang="da-DK" sz="2100" dirty="0"/>
              <a:t>I skal vide hvad der sikkerhedsmæssigt er vigtigt i forbindelse med brug af underleverandører</a:t>
            </a:r>
          </a:p>
          <a:p>
            <a:endParaRPr lang="da-DK" sz="1100" dirty="0"/>
          </a:p>
          <a:p>
            <a:endParaRPr lang="da-DK" sz="1100" dirty="0"/>
          </a:p>
          <a:p>
            <a:pPr marL="285750" indent="-285750">
              <a:buFontTx/>
              <a:buChar char="-"/>
            </a:pPr>
            <a:endParaRPr lang="da-DK" sz="1100" dirty="0"/>
          </a:p>
          <a:p>
            <a:pPr marL="285750" indent="-285750">
              <a:buFontTx/>
              <a:buChar char="-"/>
            </a:pPr>
            <a:endParaRPr lang="da-DK" sz="1100" dirty="0"/>
          </a:p>
          <a:p>
            <a:pPr marL="285750" indent="-285750">
              <a:buFontTx/>
              <a:buChar char="-"/>
            </a:pPr>
            <a:endParaRPr lang="da-DK" sz="1100" dirty="0"/>
          </a:p>
          <a:p>
            <a:pPr marL="285750" indent="-285750">
              <a:buFontTx/>
              <a:buChar char="-"/>
            </a:pPr>
            <a:endParaRPr lang="da-DK" sz="1100" dirty="0"/>
          </a:p>
        </p:txBody>
      </p:sp>
    </p:spTree>
    <p:extLst>
      <p:ext uri="{BB962C8B-B14F-4D97-AF65-F5344CB8AC3E}">
        <p14:creationId xmlns:p14="http://schemas.microsoft.com/office/powerpoint/2010/main" val="82933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3E7CE9-4CEA-91A6-958F-6D79A403D6EA}"/>
              </a:ext>
            </a:extLst>
          </p:cNvPr>
          <p:cNvSpPr>
            <a:spLocks noGrp="1"/>
          </p:cNvSpPr>
          <p:nvPr>
            <p:ph type="body" sz="quarter" idx="12"/>
          </p:nvPr>
        </p:nvSpPr>
        <p:spPr/>
        <p:txBody>
          <a:bodyPr/>
          <a:lstStyle/>
          <a:p>
            <a:r>
              <a:rPr lang="da-DK" dirty="0"/>
              <a:t>Opgave</a:t>
            </a:r>
          </a:p>
        </p:txBody>
      </p:sp>
      <p:sp>
        <p:nvSpPr>
          <p:cNvPr id="3" name="Pladsholder til tekst 2">
            <a:extLst>
              <a:ext uri="{FF2B5EF4-FFF2-40B4-BE49-F238E27FC236}">
                <a16:creationId xmlns:a16="http://schemas.microsoft.com/office/drawing/2014/main" id="{C3FB435A-43A3-7F92-F274-A7348FD60177}"/>
              </a:ext>
            </a:extLst>
          </p:cNvPr>
          <p:cNvSpPr>
            <a:spLocks noGrp="1"/>
          </p:cNvSpPr>
          <p:nvPr>
            <p:ph type="body" sz="quarter" idx="13"/>
          </p:nvPr>
        </p:nvSpPr>
        <p:spPr/>
        <p:txBody>
          <a:bodyPr/>
          <a:lstStyle/>
          <a:p>
            <a:r>
              <a:rPr lang="da-DK" dirty="0"/>
              <a:t>Hvordan tolker I målsætninger og hvad er jeres forventninger?</a:t>
            </a:r>
          </a:p>
        </p:txBody>
      </p:sp>
    </p:spTree>
    <p:extLst>
      <p:ext uri="{BB962C8B-B14F-4D97-AF65-F5344CB8AC3E}">
        <p14:creationId xmlns:p14="http://schemas.microsoft.com/office/powerpoint/2010/main" val="2186777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A53BDD-A18C-1081-1B22-D890BB839496}"/>
              </a:ext>
            </a:extLst>
          </p:cNvPr>
          <p:cNvSpPr>
            <a:spLocks noGrp="1"/>
          </p:cNvSpPr>
          <p:nvPr>
            <p:ph type="title"/>
          </p:nvPr>
        </p:nvSpPr>
        <p:spPr>
          <a:xfrm>
            <a:off x="838200" y="636323"/>
            <a:ext cx="10515600" cy="920749"/>
          </a:xfrm>
        </p:spPr>
        <p:txBody>
          <a:bodyPr anchor="ctr">
            <a:normAutofit/>
          </a:bodyPr>
          <a:lstStyle/>
          <a:p>
            <a:r>
              <a:rPr lang="da-DK" dirty="0"/>
              <a:t>Hvad skal vi igennem i dette fag?</a:t>
            </a:r>
          </a:p>
        </p:txBody>
      </p:sp>
      <p:graphicFrame>
        <p:nvGraphicFramePr>
          <p:cNvPr id="4" name="Pladsholder til indhold 3">
            <a:extLst>
              <a:ext uri="{FF2B5EF4-FFF2-40B4-BE49-F238E27FC236}">
                <a16:creationId xmlns:a16="http://schemas.microsoft.com/office/drawing/2014/main" id="{308ED1BE-4208-B035-4635-6B6AE113D636}"/>
              </a:ext>
            </a:extLst>
          </p:cNvPr>
          <p:cNvGraphicFramePr>
            <a:graphicFrameLocks noGrp="1"/>
          </p:cNvGraphicFramePr>
          <p:nvPr>
            <p:ph sz="quarter" idx="10"/>
            <p:extLst>
              <p:ext uri="{D42A27DB-BD31-4B8C-83A1-F6EECF244321}">
                <p14:modId xmlns:p14="http://schemas.microsoft.com/office/powerpoint/2010/main" val="1345214980"/>
              </p:ext>
            </p:extLst>
          </p:nvPr>
        </p:nvGraphicFramePr>
        <p:xfrm>
          <a:off x="443725" y="1444535"/>
          <a:ext cx="11304549" cy="522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4747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324E9E-F085-E636-23B9-189CF74385F8}"/>
              </a:ext>
            </a:extLst>
          </p:cNvPr>
          <p:cNvSpPr>
            <a:spLocks noGrp="1"/>
          </p:cNvSpPr>
          <p:nvPr>
            <p:ph type="title"/>
          </p:nvPr>
        </p:nvSpPr>
        <p:spPr>
          <a:xfrm>
            <a:off x="838200" y="668232"/>
            <a:ext cx="10515600" cy="920749"/>
          </a:xfrm>
        </p:spPr>
        <p:txBody>
          <a:bodyPr anchor="ctr">
            <a:normAutofit/>
          </a:bodyPr>
          <a:lstStyle/>
          <a:p>
            <a:r>
              <a:rPr lang="da-DK" dirty="0"/>
              <a:t>Undervisningsform</a:t>
            </a:r>
          </a:p>
        </p:txBody>
      </p:sp>
      <p:graphicFrame>
        <p:nvGraphicFramePr>
          <p:cNvPr id="5" name="Pladsholder til indhold 2">
            <a:extLst>
              <a:ext uri="{FF2B5EF4-FFF2-40B4-BE49-F238E27FC236}">
                <a16:creationId xmlns:a16="http://schemas.microsoft.com/office/drawing/2014/main" id="{9B9F7224-0F95-F941-18D0-19A6875C2DA1}"/>
              </a:ext>
            </a:extLst>
          </p:cNvPr>
          <p:cNvGraphicFramePr>
            <a:graphicFrameLocks noGrp="1"/>
          </p:cNvGraphicFramePr>
          <p:nvPr>
            <p:ph sz="quarter" idx="10"/>
          </p:nvPr>
        </p:nvGraphicFramePr>
        <p:xfrm>
          <a:off x="838200" y="1791479"/>
          <a:ext cx="10515600" cy="3114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kstfelt 2">
            <a:extLst>
              <a:ext uri="{FF2B5EF4-FFF2-40B4-BE49-F238E27FC236}">
                <a16:creationId xmlns:a16="http://schemas.microsoft.com/office/drawing/2014/main" id="{A11B2245-234A-617E-E722-6642F92F72FF}"/>
              </a:ext>
            </a:extLst>
          </p:cNvPr>
          <p:cNvSpPr txBox="1"/>
          <p:nvPr/>
        </p:nvSpPr>
        <p:spPr>
          <a:xfrm>
            <a:off x="1000897" y="5276335"/>
            <a:ext cx="1030763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Der vil blive brugt mange fagudtryk for at lære jer begreber. Spørg, spørg igen 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brug denne side: </a:t>
            </a:r>
            <a:r>
              <a:rPr kumimoji="0" lang="da-DK" sz="1800" b="0" i="0" u="none" strike="noStrike" kern="1200" cap="none" spc="0" normalizeH="0" baseline="0" noProof="0" dirty="0">
                <a:ln>
                  <a:noFill/>
                </a:ln>
                <a:solidFill>
                  <a:prstClr val="black"/>
                </a:solidFill>
                <a:effectLst/>
                <a:uLnTx/>
                <a:uFillTx/>
                <a:latin typeface="Montserrat"/>
                <a:ea typeface="+mn-ea"/>
                <a:cs typeface="+mn-cs"/>
                <a:hlinkClick r:id="rId7"/>
              </a:rPr>
              <a:t>https://www.cfcs.dk/da/cybertruslen/ordforklaringer/</a:t>
            </a:r>
            <a:r>
              <a:rPr kumimoji="0" lang="da-DK" sz="1800" b="0" i="0" u="none" strike="noStrike" kern="1200" cap="none" spc="0" normalizeH="0" baseline="0" noProof="0" dirty="0">
                <a:ln>
                  <a:noFill/>
                </a:ln>
                <a:solidFill>
                  <a:prstClr val="black"/>
                </a:solidFill>
                <a:effectLst/>
                <a:uLnTx/>
                <a:uFillTx/>
                <a:latin typeface="Montserrat"/>
                <a:ea typeface="+mn-ea"/>
                <a:cs typeface="+mn-cs"/>
              </a:rPr>
              <a:t> (lav egen ordbog)</a:t>
            </a:r>
          </a:p>
        </p:txBody>
      </p:sp>
    </p:spTree>
    <p:extLst>
      <p:ext uri="{BB962C8B-B14F-4D97-AF65-F5344CB8AC3E}">
        <p14:creationId xmlns:p14="http://schemas.microsoft.com/office/powerpoint/2010/main" val="231393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C702E7BC-D0D7-C13B-A2C0-68022685DB05}"/>
              </a:ext>
            </a:extLst>
          </p:cNvPr>
          <p:cNvSpPr>
            <a:spLocks noGrp="1"/>
          </p:cNvSpPr>
          <p:nvPr>
            <p:ph type="body" sz="quarter" idx="13"/>
          </p:nvPr>
        </p:nvSpPr>
        <p:spPr>
          <a:xfrm>
            <a:off x="6096000" y="3125020"/>
            <a:ext cx="5791200" cy="908391"/>
          </a:xfrm>
        </p:spPr>
        <p:txBody>
          <a:bodyPr/>
          <a:lstStyle/>
          <a:p>
            <a:r>
              <a:rPr lang="da-DK" dirty="0"/>
              <a:t>Agenda for i dag.</a:t>
            </a:r>
          </a:p>
          <a:p>
            <a:pPr marL="514350" indent="-514350">
              <a:buFont typeface="+mj-lt"/>
              <a:buAutoNum type="arabicPeriod"/>
            </a:pPr>
            <a:r>
              <a:rPr lang="da-DK" sz="1800" dirty="0"/>
              <a:t>Lære hinanden at kende</a:t>
            </a:r>
          </a:p>
          <a:p>
            <a:pPr marL="514350" indent="-514350">
              <a:buFont typeface="+mj-lt"/>
              <a:buAutoNum type="arabicPeriod"/>
            </a:pPr>
            <a:r>
              <a:rPr lang="da-DK" sz="1800" dirty="0"/>
              <a:t>Hvad er </a:t>
            </a:r>
            <a:r>
              <a:rPr lang="da-DK" sz="1800" dirty="0" err="1"/>
              <a:t>cybersikkerhed</a:t>
            </a:r>
            <a:endParaRPr lang="da-DK" sz="1800" dirty="0"/>
          </a:p>
          <a:p>
            <a:pPr marL="514350" indent="-514350">
              <a:buFont typeface="+mj-lt"/>
              <a:buAutoNum type="arabicPeriod"/>
            </a:pPr>
            <a:r>
              <a:rPr lang="da-DK" sz="1800" dirty="0"/>
              <a:t>Hvad forventer vi af hinanden</a:t>
            </a:r>
          </a:p>
          <a:p>
            <a:pPr marL="514350" indent="-514350">
              <a:buFont typeface="+mj-lt"/>
              <a:buAutoNum type="arabicPeriod"/>
            </a:pPr>
            <a:r>
              <a:rPr lang="da-DK" sz="1800" dirty="0"/>
              <a:t>Grundbegreber indenfor </a:t>
            </a:r>
            <a:r>
              <a:rPr lang="da-DK" sz="1800" dirty="0" err="1"/>
              <a:t>Cybersikkerhed</a:t>
            </a:r>
            <a:endParaRPr lang="da-DK" sz="1800" dirty="0"/>
          </a:p>
          <a:p>
            <a:pPr marL="514350" indent="-514350">
              <a:buFont typeface="+mj-lt"/>
              <a:buAutoNum type="arabicPeriod"/>
            </a:pPr>
            <a:r>
              <a:rPr lang="da-DK" sz="1800" dirty="0"/>
              <a:t>Øvelser</a:t>
            </a:r>
          </a:p>
        </p:txBody>
      </p:sp>
      <p:sp>
        <p:nvSpPr>
          <p:cNvPr id="4" name="Pladsholder til tekst 3">
            <a:extLst>
              <a:ext uri="{FF2B5EF4-FFF2-40B4-BE49-F238E27FC236}">
                <a16:creationId xmlns:a16="http://schemas.microsoft.com/office/drawing/2014/main" id="{7FFBBC41-8D25-1DCB-3DD6-CC0CC1C1B113}"/>
              </a:ext>
            </a:extLst>
          </p:cNvPr>
          <p:cNvSpPr>
            <a:spLocks noGrp="1"/>
          </p:cNvSpPr>
          <p:nvPr>
            <p:ph type="body" sz="quarter" idx="14"/>
          </p:nvPr>
        </p:nvSpPr>
        <p:spPr/>
        <p:txBody>
          <a:bodyPr/>
          <a:lstStyle/>
          <a:p>
            <a:endParaRPr lang="da-DK"/>
          </a:p>
        </p:txBody>
      </p:sp>
      <p:pic>
        <p:nvPicPr>
          <p:cNvPr id="5" name="Pladsholder til indhold 7">
            <a:extLst>
              <a:ext uri="{FF2B5EF4-FFF2-40B4-BE49-F238E27FC236}">
                <a16:creationId xmlns:a16="http://schemas.microsoft.com/office/drawing/2014/main" id="{BD55D5BE-F084-8739-B47A-0843EA9E2707}"/>
              </a:ext>
            </a:extLst>
          </p:cNvPr>
          <p:cNvPicPr>
            <a:picLocks noGrp="1" noChangeAspect="1"/>
          </p:cNvPicPr>
          <p:nvPr>
            <p:ph type="pic" sz="quarter" idx="10"/>
          </p:nvPr>
        </p:nvPicPr>
        <p:blipFill>
          <a:blip r:embed="rId2"/>
          <a:srcRect l="19533" r="19533"/>
          <a:stretch>
            <a:fillRect/>
          </a:stretch>
        </p:blipFill>
        <p:spPr>
          <a:xfrm>
            <a:off x="-863599" y="750119"/>
            <a:ext cx="5675296" cy="5549081"/>
          </a:xfrm>
        </p:spPr>
      </p:pic>
    </p:spTree>
    <p:extLst>
      <p:ext uri="{BB962C8B-B14F-4D97-AF65-F5344CB8AC3E}">
        <p14:creationId xmlns:p14="http://schemas.microsoft.com/office/powerpoint/2010/main" val="31107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9E5D38-6952-87C3-241A-83ADB1933D87}"/>
              </a:ext>
            </a:extLst>
          </p:cNvPr>
          <p:cNvSpPr>
            <a:spLocks noGrp="1"/>
          </p:cNvSpPr>
          <p:nvPr>
            <p:ph type="title"/>
          </p:nvPr>
        </p:nvSpPr>
        <p:spPr>
          <a:xfrm>
            <a:off x="838200" y="635161"/>
            <a:ext cx="10515600" cy="920749"/>
          </a:xfrm>
        </p:spPr>
        <p:txBody>
          <a:bodyPr/>
          <a:lstStyle/>
          <a:p>
            <a:r>
              <a:rPr lang="da-DK" dirty="0"/>
              <a:t>Primær undervisningsmateriale</a:t>
            </a:r>
          </a:p>
        </p:txBody>
      </p:sp>
      <p:pic>
        <p:nvPicPr>
          <p:cNvPr id="4" name="Pladsholder til indhold 3">
            <a:extLst>
              <a:ext uri="{FF2B5EF4-FFF2-40B4-BE49-F238E27FC236}">
                <a16:creationId xmlns:a16="http://schemas.microsoft.com/office/drawing/2014/main" id="{7A208E94-D66E-B8C6-1323-6BED1C694A22}"/>
              </a:ext>
            </a:extLst>
          </p:cNvPr>
          <p:cNvPicPr>
            <a:picLocks noGrp="1" noChangeAspect="1"/>
          </p:cNvPicPr>
          <p:nvPr>
            <p:ph sz="quarter" idx="10"/>
          </p:nvPr>
        </p:nvPicPr>
        <p:blipFill>
          <a:blip r:embed="rId2"/>
          <a:stretch>
            <a:fillRect/>
          </a:stretch>
        </p:blipFill>
        <p:spPr>
          <a:xfrm>
            <a:off x="9006178" y="4437863"/>
            <a:ext cx="2857500" cy="733425"/>
          </a:xfrm>
          <a:prstGeom prst="rect">
            <a:avLst/>
          </a:prstGeom>
        </p:spPr>
      </p:pic>
      <p:pic>
        <p:nvPicPr>
          <p:cNvPr id="6" name="Billede 5">
            <a:extLst>
              <a:ext uri="{FF2B5EF4-FFF2-40B4-BE49-F238E27FC236}">
                <a16:creationId xmlns:a16="http://schemas.microsoft.com/office/drawing/2014/main" id="{481A3D3A-5BB5-8314-2BE6-3D49A01FDEF5}"/>
              </a:ext>
            </a:extLst>
          </p:cNvPr>
          <p:cNvPicPr>
            <a:picLocks noChangeAspect="1"/>
          </p:cNvPicPr>
          <p:nvPr/>
        </p:nvPicPr>
        <p:blipFill>
          <a:blip r:embed="rId3"/>
          <a:stretch>
            <a:fillRect/>
          </a:stretch>
        </p:blipFill>
        <p:spPr>
          <a:xfrm>
            <a:off x="9247389" y="3289641"/>
            <a:ext cx="1282766" cy="692186"/>
          </a:xfrm>
          <a:prstGeom prst="rect">
            <a:avLst/>
          </a:prstGeom>
        </p:spPr>
      </p:pic>
      <p:sp>
        <p:nvSpPr>
          <p:cNvPr id="7" name="AutoShape 2" descr="Logo af Sikkerdigital">
            <a:extLst>
              <a:ext uri="{FF2B5EF4-FFF2-40B4-BE49-F238E27FC236}">
                <a16:creationId xmlns:a16="http://schemas.microsoft.com/office/drawing/2014/main" id="{93D9DF34-CA1C-8697-D60C-15E4EF3F4A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Montserrat"/>
              <a:ea typeface="+mn-ea"/>
              <a:cs typeface="+mn-cs"/>
            </a:endParaRPr>
          </a:p>
        </p:txBody>
      </p:sp>
      <p:pic>
        <p:nvPicPr>
          <p:cNvPr id="8" name="Billede 7">
            <a:extLst>
              <a:ext uri="{FF2B5EF4-FFF2-40B4-BE49-F238E27FC236}">
                <a16:creationId xmlns:a16="http://schemas.microsoft.com/office/drawing/2014/main" id="{3DD2C61F-56F4-BC64-1990-1F24E2627427}"/>
              </a:ext>
            </a:extLst>
          </p:cNvPr>
          <p:cNvPicPr>
            <a:picLocks noChangeAspect="1"/>
          </p:cNvPicPr>
          <p:nvPr/>
        </p:nvPicPr>
        <p:blipFill>
          <a:blip r:embed="rId4"/>
          <a:stretch>
            <a:fillRect/>
          </a:stretch>
        </p:blipFill>
        <p:spPr>
          <a:xfrm>
            <a:off x="8915603" y="1878330"/>
            <a:ext cx="2047875" cy="761521"/>
          </a:xfrm>
          <a:prstGeom prst="rect">
            <a:avLst/>
          </a:prstGeom>
        </p:spPr>
      </p:pic>
      <p:pic>
        <p:nvPicPr>
          <p:cNvPr id="9" name="Billede 8">
            <a:extLst>
              <a:ext uri="{FF2B5EF4-FFF2-40B4-BE49-F238E27FC236}">
                <a16:creationId xmlns:a16="http://schemas.microsoft.com/office/drawing/2014/main" id="{F7774C76-BBD4-B187-AB4B-3FE82D278E88}"/>
              </a:ext>
            </a:extLst>
          </p:cNvPr>
          <p:cNvPicPr>
            <a:picLocks noChangeAspect="1"/>
          </p:cNvPicPr>
          <p:nvPr/>
        </p:nvPicPr>
        <p:blipFill>
          <a:blip r:embed="rId5"/>
          <a:stretch>
            <a:fillRect/>
          </a:stretch>
        </p:blipFill>
        <p:spPr>
          <a:xfrm>
            <a:off x="4667250" y="3228975"/>
            <a:ext cx="2857500" cy="400050"/>
          </a:xfrm>
          <a:prstGeom prst="rect">
            <a:avLst/>
          </a:prstGeom>
        </p:spPr>
      </p:pic>
      <p:pic>
        <p:nvPicPr>
          <p:cNvPr id="14" name="Billede 13">
            <a:extLst>
              <a:ext uri="{FF2B5EF4-FFF2-40B4-BE49-F238E27FC236}">
                <a16:creationId xmlns:a16="http://schemas.microsoft.com/office/drawing/2014/main" id="{E6D89180-396E-511D-CB9B-5D5310A786C0}"/>
              </a:ext>
            </a:extLst>
          </p:cNvPr>
          <p:cNvPicPr>
            <a:picLocks noChangeAspect="1"/>
          </p:cNvPicPr>
          <p:nvPr/>
        </p:nvPicPr>
        <p:blipFill>
          <a:blip r:embed="rId5"/>
          <a:stretch>
            <a:fillRect/>
          </a:stretch>
        </p:blipFill>
        <p:spPr>
          <a:xfrm>
            <a:off x="4819650" y="3381375"/>
            <a:ext cx="2857500" cy="400050"/>
          </a:xfrm>
          <a:prstGeom prst="rect">
            <a:avLst/>
          </a:prstGeom>
        </p:spPr>
      </p:pic>
      <p:pic>
        <p:nvPicPr>
          <p:cNvPr id="17" name="Billede 16">
            <a:extLst>
              <a:ext uri="{FF2B5EF4-FFF2-40B4-BE49-F238E27FC236}">
                <a16:creationId xmlns:a16="http://schemas.microsoft.com/office/drawing/2014/main" id="{8D522039-71CB-7632-61EB-B7A1A2C5C0B6}"/>
              </a:ext>
            </a:extLst>
          </p:cNvPr>
          <p:cNvPicPr>
            <a:picLocks noChangeAspect="1"/>
          </p:cNvPicPr>
          <p:nvPr/>
        </p:nvPicPr>
        <p:blipFill>
          <a:blip r:embed="rId6"/>
          <a:stretch>
            <a:fillRect/>
          </a:stretch>
        </p:blipFill>
        <p:spPr>
          <a:xfrm>
            <a:off x="6592349" y="1975080"/>
            <a:ext cx="1610542" cy="755437"/>
          </a:xfrm>
          <a:prstGeom prst="rect">
            <a:avLst/>
          </a:prstGeom>
        </p:spPr>
      </p:pic>
      <p:pic>
        <p:nvPicPr>
          <p:cNvPr id="19" name="Billede 18">
            <a:extLst>
              <a:ext uri="{FF2B5EF4-FFF2-40B4-BE49-F238E27FC236}">
                <a16:creationId xmlns:a16="http://schemas.microsoft.com/office/drawing/2014/main" id="{78EA799C-A82F-3194-38FB-F94F317970A8}"/>
              </a:ext>
            </a:extLst>
          </p:cNvPr>
          <p:cNvPicPr>
            <a:picLocks noChangeAspect="1"/>
          </p:cNvPicPr>
          <p:nvPr/>
        </p:nvPicPr>
        <p:blipFill>
          <a:blip r:embed="rId7"/>
          <a:stretch>
            <a:fillRect/>
          </a:stretch>
        </p:blipFill>
        <p:spPr>
          <a:xfrm>
            <a:off x="6436518" y="3198399"/>
            <a:ext cx="2176463" cy="716953"/>
          </a:xfrm>
          <a:prstGeom prst="rect">
            <a:avLst/>
          </a:prstGeom>
        </p:spPr>
      </p:pic>
      <p:pic>
        <p:nvPicPr>
          <p:cNvPr id="1030" name="Picture 6" descr="Home">
            <a:extLst>
              <a:ext uri="{FF2B5EF4-FFF2-40B4-BE49-F238E27FC236}">
                <a16:creationId xmlns:a16="http://schemas.microsoft.com/office/drawing/2014/main" id="{14921CEF-A094-665A-6DE3-62FF2EA5EE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5344" y="3959213"/>
            <a:ext cx="23241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40910 META Book Cybersikkerhed NAGO2">
            <a:extLst>
              <a:ext uri="{FF2B5EF4-FFF2-40B4-BE49-F238E27FC236}">
                <a16:creationId xmlns:a16="http://schemas.microsoft.com/office/drawing/2014/main" id="{195AD5F9-F9D4-B6B0-10B2-EC27A69EB9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9233" y="2946506"/>
            <a:ext cx="4279572" cy="427957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EB8A9EA9-D8F9-CE18-F2DB-7BD5CE17E3CF}"/>
              </a:ext>
            </a:extLst>
          </p:cNvPr>
          <p:cNvPicPr>
            <a:picLocks noChangeAspect="1"/>
          </p:cNvPicPr>
          <p:nvPr/>
        </p:nvPicPr>
        <p:blipFill>
          <a:blip r:embed="rId10"/>
          <a:stretch>
            <a:fillRect/>
          </a:stretch>
        </p:blipFill>
        <p:spPr>
          <a:xfrm>
            <a:off x="2047179" y="1555910"/>
            <a:ext cx="3544974" cy="1994048"/>
          </a:xfrm>
          <a:prstGeom prst="rect">
            <a:avLst/>
          </a:prstGeom>
        </p:spPr>
      </p:pic>
      <p:pic>
        <p:nvPicPr>
          <p:cNvPr id="3" name="Billede 2">
            <a:extLst>
              <a:ext uri="{FF2B5EF4-FFF2-40B4-BE49-F238E27FC236}">
                <a16:creationId xmlns:a16="http://schemas.microsoft.com/office/drawing/2014/main" id="{4CDBDA04-3B8C-F49D-5B05-F6DDC12F4596}"/>
              </a:ext>
            </a:extLst>
          </p:cNvPr>
          <p:cNvPicPr>
            <a:picLocks noChangeAspect="1"/>
          </p:cNvPicPr>
          <p:nvPr/>
        </p:nvPicPr>
        <p:blipFill>
          <a:blip r:embed="rId11"/>
          <a:stretch>
            <a:fillRect/>
          </a:stretch>
        </p:blipFill>
        <p:spPr>
          <a:xfrm>
            <a:off x="9218698" y="5667353"/>
            <a:ext cx="1730278" cy="452053"/>
          </a:xfrm>
          <a:prstGeom prst="rect">
            <a:avLst/>
          </a:prstGeom>
        </p:spPr>
      </p:pic>
    </p:spTree>
    <p:extLst>
      <p:ext uri="{BB962C8B-B14F-4D97-AF65-F5344CB8AC3E}">
        <p14:creationId xmlns:p14="http://schemas.microsoft.com/office/powerpoint/2010/main" val="107540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6CE234-0A36-9D2D-DCFD-2BF5D318022B}"/>
              </a:ext>
            </a:extLst>
          </p:cNvPr>
          <p:cNvSpPr>
            <a:spLocks noGrp="1"/>
          </p:cNvSpPr>
          <p:nvPr>
            <p:ph type="title"/>
          </p:nvPr>
        </p:nvSpPr>
        <p:spPr/>
        <p:txBody>
          <a:bodyPr/>
          <a:lstStyle/>
          <a:p>
            <a:r>
              <a:rPr lang="da-DK" dirty="0"/>
              <a:t>Eksamensform</a:t>
            </a:r>
          </a:p>
        </p:txBody>
      </p:sp>
      <p:sp>
        <p:nvSpPr>
          <p:cNvPr id="3" name="Pladsholder til indhold 2">
            <a:extLst>
              <a:ext uri="{FF2B5EF4-FFF2-40B4-BE49-F238E27FC236}">
                <a16:creationId xmlns:a16="http://schemas.microsoft.com/office/drawing/2014/main" id="{52F2D90A-FF48-E366-A6D4-EC103D260BFA}"/>
              </a:ext>
            </a:extLst>
          </p:cNvPr>
          <p:cNvSpPr>
            <a:spLocks noGrp="1"/>
          </p:cNvSpPr>
          <p:nvPr>
            <p:ph sz="quarter" idx="10"/>
          </p:nvPr>
        </p:nvSpPr>
        <p:spPr/>
        <p:txBody>
          <a:bodyPr/>
          <a:lstStyle/>
          <a:p>
            <a:r>
              <a:rPr lang="da-DK" dirty="0"/>
              <a:t>Eksamen vil være skriftlig – multiple </a:t>
            </a:r>
            <a:r>
              <a:rPr lang="da-DK" dirty="0" err="1"/>
              <a:t>choice</a:t>
            </a:r>
            <a:r>
              <a:rPr lang="da-DK" dirty="0"/>
              <a:t> spørgsmål i forskellig varianter. 2 timer.</a:t>
            </a:r>
          </a:p>
        </p:txBody>
      </p:sp>
    </p:spTree>
    <p:extLst>
      <p:ext uri="{BB962C8B-B14F-4D97-AF65-F5344CB8AC3E}">
        <p14:creationId xmlns:p14="http://schemas.microsoft.com/office/powerpoint/2010/main" val="1326299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E117E-0C40-CB37-7342-4B0D3B92309B}"/>
              </a:ext>
            </a:extLst>
          </p:cNvPr>
          <p:cNvSpPr>
            <a:spLocks noGrp="1"/>
          </p:cNvSpPr>
          <p:nvPr>
            <p:ph type="title"/>
          </p:nvPr>
        </p:nvSpPr>
        <p:spPr/>
        <p:txBody>
          <a:bodyPr/>
          <a:lstStyle/>
          <a:p>
            <a:r>
              <a:rPr lang="da-DK" dirty="0"/>
              <a:t>Hvad er forretningsforståelse</a:t>
            </a:r>
          </a:p>
        </p:txBody>
      </p:sp>
      <p:sp>
        <p:nvSpPr>
          <p:cNvPr id="3" name="Pladsholder til indhold 2">
            <a:extLst>
              <a:ext uri="{FF2B5EF4-FFF2-40B4-BE49-F238E27FC236}">
                <a16:creationId xmlns:a16="http://schemas.microsoft.com/office/drawing/2014/main" id="{705E182B-FE8C-D5E5-3E6A-18EEA1C5D046}"/>
              </a:ext>
            </a:extLst>
          </p:cNvPr>
          <p:cNvSpPr>
            <a:spLocks noGrp="1"/>
          </p:cNvSpPr>
          <p:nvPr>
            <p:ph sz="quarter" idx="10"/>
          </p:nvPr>
        </p:nvSpPr>
        <p:spPr>
          <a:xfrm>
            <a:off x="838200" y="1334278"/>
            <a:ext cx="10515600" cy="4398291"/>
          </a:xfrm>
        </p:spPr>
        <p:txBody>
          <a:bodyPr/>
          <a:lstStyle/>
          <a:p>
            <a:endParaRPr lang="da-DK" dirty="0"/>
          </a:p>
          <a:p>
            <a:endParaRPr lang="da-DK" dirty="0"/>
          </a:p>
          <a:p>
            <a:r>
              <a:rPr lang="da-DK" dirty="0"/>
              <a:t>Forretningsforståelse handler om at se hvad der skaber værdi i en virksomhed/organisation, og hvordan og med hvad du selv kan indgå i denne værdiskabelse.</a:t>
            </a:r>
          </a:p>
          <a:p>
            <a:endParaRPr lang="da-DK" b="1" dirty="0"/>
          </a:p>
          <a:p>
            <a:pPr marL="285750" indent="-285750">
              <a:buFontTx/>
              <a:buChar char="-"/>
            </a:pPr>
            <a:r>
              <a:rPr lang="da-DK" b="1" dirty="0"/>
              <a:t>Alt sammen med et sikkerhedsperspektiv, for at du kan sætte ind hvor værdien af dit arbejde er størst!</a:t>
            </a:r>
          </a:p>
          <a:p>
            <a:pPr marL="285750" indent="-285750">
              <a:buFontTx/>
              <a:buChar char="-"/>
            </a:pPr>
            <a:endParaRPr lang="da-DK" b="1" dirty="0"/>
          </a:p>
          <a:p>
            <a:pPr marL="285750" indent="-285750">
              <a:buFontTx/>
              <a:buChar char="-"/>
            </a:pPr>
            <a:r>
              <a:rPr lang="da-DK" b="1" dirty="0"/>
              <a:t>Sikkerhedsforanstaltninger medfører næsten altid en udgift, som skal gøre at virksomheden ikke er sårbar overfor at miste aktiver fremadrettet. </a:t>
            </a:r>
          </a:p>
          <a:p>
            <a:pPr marL="285750" indent="-285750">
              <a:buFontTx/>
              <a:buChar char="-"/>
            </a:pPr>
            <a:endParaRPr lang="da-DK" b="1" dirty="0"/>
          </a:p>
          <a:p>
            <a:endParaRPr lang="da-DK" b="1" dirty="0"/>
          </a:p>
          <a:p>
            <a:endParaRPr lang="da-DK" dirty="0"/>
          </a:p>
          <a:p>
            <a:endParaRPr lang="da-DK" dirty="0"/>
          </a:p>
          <a:p>
            <a:endParaRPr lang="da-DK" dirty="0"/>
          </a:p>
          <a:p>
            <a:endParaRPr lang="da-DK" dirty="0"/>
          </a:p>
        </p:txBody>
      </p:sp>
    </p:spTree>
    <p:extLst>
      <p:ext uri="{BB962C8B-B14F-4D97-AF65-F5344CB8AC3E}">
        <p14:creationId xmlns:p14="http://schemas.microsoft.com/office/powerpoint/2010/main" val="1569456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gitale grafer og tal i 3D">
            <a:extLst>
              <a:ext uri="{FF2B5EF4-FFF2-40B4-BE49-F238E27FC236}">
                <a16:creationId xmlns:a16="http://schemas.microsoft.com/office/drawing/2014/main" id="{65F6FF23-2272-1EA7-F5E8-D477852D7019}"/>
              </a:ext>
            </a:extLst>
          </p:cNvPr>
          <p:cNvPicPr>
            <a:picLocks noChangeAspect="1"/>
          </p:cNvPicPr>
          <p:nvPr/>
        </p:nvPicPr>
        <p:blipFill>
          <a:blip r:embed="rId2"/>
          <a:srcRect l="24853" r="15813" b="-2"/>
          <a:stretch/>
        </p:blipFill>
        <p:spPr>
          <a:xfrm>
            <a:off x="-1" y="-1"/>
            <a:ext cx="6096001" cy="6858001"/>
          </a:xfrm>
          <a:prstGeom prst="rect">
            <a:avLst/>
          </a:prstGeom>
          <a:noFill/>
        </p:spPr>
      </p:pic>
      <p:sp>
        <p:nvSpPr>
          <p:cNvPr id="2" name="Titel 1">
            <a:extLst>
              <a:ext uri="{FF2B5EF4-FFF2-40B4-BE49-F238E27FC236}">
                <a16:creationId xmlns:a16="http://schemas.microsoft.com/office/drawing/2014/main" id="{6631076F-AB44-6667-2C9B-6B3C5A51991F}"/>
              </a:ext>
            </a:extLst>
          </p:cNvPr>
          <p:cNvSpPr>
            <a:spLocks noGrp="1"/>
          </p:cNvSpPr>
          <p:nvPr>
            <p:ph type="body" sz="quarter" idx="11"/>
          </p:nvPr>
        </p:nvSpPr>
        <p:spPr>
          <a:xfrm>
            <a:off x="6591015" y="919789"/>
            <a:ext cx="5042785" cy="841357"/>
          </a:xfrm>
        </p:spPr>
        <p:txBody>
          <a:bodyPr anchor="ctr">
            <a:normAutofit/>
          </a:bodyPr>
          <a:lstStyle/>
          <a:p>
            <a:r>
              <a:rPr lang="da-DK" sz="2600" dirty="0" err="1"/>
              <a:t>Cybersikkerhedens</a:t>
            </a:r>
            <a:r>
              <a:rPr lang="da-DK" sz="2600" dirty="0"/>
              <a:t> betydning for virksomheder </a:t>
            </a:r>
          </a:p>
        </p:txBody>
      </p:sp>
      <p:sp>
        <p:nvSpPr>
          <p:cNvPr id="4" name="Rectangle 1">
            <a:extLst>
              <a:ext uri="{FF2B5EF4-FFF2-40B4-BE49-F238E27FC236}">
                <a16:creationId xmlns:a16="http://schemas.microsoft.com/office/drawing/2014/main" id="{E995D691-2C29-B51C-C4DD-5DC6E12E774A}"/>
              </a:ext>
            </a:extLst>
          </p:cNvPr>
          <p:cNvSpPr>
            <a:spLocks noGrp="1" noChangeArrowheads="1"/>
          </p:cNvSpPr>
          <p:nvPr>
            <p:ph type="body" sz="quarter" idx="12"/>
          </p:nvPr>
        </p:nvSpPr>
        <p:spPr bwMode="auto">
          <a:xfrm>
            <a:off x="6591015" y="2038526"/>
            <a:ext cx="5042786" cy="364757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tabLst/>
            </a:pPr>
            <a:r>
              <a:rPr lang="da-DK" altLang="da-DK" b="1" dirty="0" err="1"/>
              <a:t>C</a:t>
            </a:r>
            <a:r>
              <a:rPr kumimoji="0" lang="da-DK" altLang="da-DK" b="1" i="0" u="none" strike="noStrike" cap="none" normalizeH="0" baseline="0" dirty="0" err="1">
                <a:ln>
                  <a:noFill/>
                </a:ln>
                <a:effectLst/>
              </a:rPr>
              <a:t>ybersikkerhed</a:t>
            </a:r>
            <a:r>
              <a:rPr kumimoji="0" lang="da-DK" altLang="da-DK" b="0" i="0" u="none" strike="noStrike" cap="none" normalizeH="0" baseline="0" dirty="0">
                <a:ln>
                  <a:noFill/>
                </a:ln>
                <a:effectLst/>
              </a:rPr>
              <a:t> handler om </a:t>
            </a:r>
            <a:r>
              <a:rPr kumimoji="0" lang="da-DK" altLang="da-DK" b="0" i="0" u="none" strike="noStrike" cap="none" normalizeH="0" baseline="0" dirty="0">
                <a:ln>
                  <a:noFill/>
                </a:ln>
                <a:solidFill>
                  <a:srgbClr val="FF0000"/>
                </a:solidFill>
                <a:effectLst/>
              </a:rPr>
              <a:t>at beskytte virksomhedens data, systemer og netværk, bygninger</a:t>
            </a:r>
            <a:r>
              <a:rPr kumimoji="0" lang="da-DK" altLang="da-DK" b="0" i="0" u="none" strike="noStrike" cap="none" normalizeH="0" baseline="0" dirty="0">
                <a:ln>
                  <a:noFill/>
                </a:ln>
                <a:effectLst/>
              </a:rPr>
              <a:t> mod </a:t>
            </a:r>
            <a:r>
              <a:rPr kumimoji="0" lang="da-DK" altLang="da-DK" b="0" i="0" u="none" strike="noStrike" cap="none" normalizeH="0" baseline="0" dirty="0" err="1">
                <a:ln>
                  <a:noFill/>
                </a:ln>
                <a:effectLst/>
              </a:rPr>
              <a:t>cybertrusler</a:t>
            </a:r>
            <a:r>
              <a:rPr kumimoji="0" lang="da-DK" altLang="da-DK" b="0" i="0" u="none" strike="noStrike" cap="none" normalizeH="0" baseline="0" dirty="0">
                <a:ln>
                  <a:noFill/>
                </a:ln>
                <a:effectLst/>
              </a:rPr>
              <a:t> som hacking, malware og datalæk. </a:t>
            </a:r>
          </a:p>
          <a:p>
            <a:pPr marL="0" marR="0" lvl="0" indent="0" defTabSz="914400" rtl="0" eaLnBrk="0" fontAlgn="base" latinLnBrk="0" hangingPunct="0">
              <a:spcBef>
                <a:spcPct val="0"/>
              </a:spcBef>
              <a:spcAft>
                <a:spcPts val="600"/>
              </a:spcAft>
              <a:buClrTx/>
              <a:buSzTx/>
              <a:tabLst/>
            </a:pPr>
            <a:endParaRPr kumimoji="0" lang="da-DK" altLang="da-DK"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tabLst/>
            </a:pPr>
            <a:r>
              <a:rPr kumimoji="0" lang="da-DK" altLang="da-DK" b="0" i="0" u="none" strike="noStrike" cap="none" normalizeH="0" baseline="0" dirty="0">
                <a:ln>
                  <a:noFill/>
                </a:ln>
                <a:effectLst/>
              </a:rPr>
              <a:t>I dagens digitale verden er </a:t>
            </a:r>
            <a:r>
              <a:rPr kumimoji="0" lang="da-DK" altLang="da-DK" b="0" i="0" u="none" strike="noStrike" cap="none" normalizeH="0" baseline="0" dirty="0" err="1">
                <a:ln>
                  <a:noFill/>
                </a:ln>
                <a:effectLst/>
              </a:rPr>
              <a:t>cybersikkerhed</a:t>
            </a:r>
            <a:r>
              <a:rPr kumimoji="0" lang="da-DK" altLang="da-DK" b="0" i="0" u="none" strike="noStrike" cap="none" normalizeH="0" baseline="0" dirty="0">
                <a:ln>
                  <a:noFill/>
                </a:ln>
                <a:effectLst/>
              </a:rPr>
              <a:t> ikke kun en teknisk nødvendighed, men også en </a:t>
            </a:r>
            <a:r>
              <a:rPr kumimoji="0" lang="da-DK" altLang="da-DK" b="0" i="0" u="none" strike="noStrike" cap="none" normalizeH="0" baseline="0" dirty="0">
                <a:ln>
                  <a:noFill/>
                </a:ln>
                <a:solidFill>
                  <a:srgbClr val="FF0000"/>
                </a:solidFill>
                <a:effectLst/>
              </a:rPr>
              <a:t>økonomisk og strategisk prioritet. </a:t>
            </a:r>
          </a:p>
          <a:p>
            <a:pPr marL="0" marR="0" lvl="0" indent="0" defTabSz="914400" rtl="0" eaLnBrk="0" fontAlgn="base" latinLnBrk="0" hangingPunct="0">
              <a:spcBef>
                <a:spcPct val="0"/>
              </a:spcBef>
              <a:spcAft>
                <a:spcPts val="600"/>
              </a:spcAft>
              <a:buClrTx/>
              <a:buSzTx/>
              <a:tabLst/>
            </a:pPr>
            <a:endParaRPr lang="da-DK" altLang="da-DK" dirty="0"/>
          </a:p>
          <a:p>
            <a:pPr marL="0" marR="0" lvl="0" indent="0" defTabSz="914400" rtl="0" eaLnBrk="0" fontAlgn="base" latinLnBrk="0" hangingPunct="0">
              <a:spcBef>
                <a:spcPct val="0"/>
              </a:spcBef>
              <a:spcAft>
                <a:spcPts val="600"/>
              </a:spcAft>
              <a:buClrTx/>
              <a:buSzTx/>
              <a:tabLst/>
            </a:pPr>
            <a:r>
              <a:rPr lang="da-DK" altLang="da-DK" dirty="0" err="1"/>
              <a:t>C</a:t>
            </a:r>
            <a:r>
              <a:rPr kumimoji="0" lang="da-DK" altLang="da-DK" b="0" i="0" u="none" strike="noStrike" cap="none" normalizeH="0" baseline="0" dirty="0" err="1">
                <a:ln>
                  <a:noFill/>
                </a:ln>
                <a:effectLst/>
              </a:rPr>
              <a:t>ybersikkerhed</a:t>
            </a:r>
            <a:r>
              <a:rPr kumimoji="0" lang="da-DK" altLang="da-DK" b="0" i="0" u="none" strike="noStrike" cap="none" normalizeH="0" baseline="0" dirty="0">
                <a:ln>
                  <a:noFill/>
                </a:ln>
                <a:effectLst/>
              </a:rPr>
              <a:t> påvirker både </a:t>
            </a:r>
            <a:r>
              <a:rPr kumimoji="0" lang="da-DK" altLang="da-DK" b="0" i="0" u="none" strike="noStrike" cap="none" normalizeH="0" baseline="0" dirty="0">
                <a:ln>
                  <a:noFill/>
                </a:ln>
                <a:solidFill>
                  <a:srgbClr val="FF0000"/>
                </a:solidFill>
                <a:effectLst/>
              </a:rPr>
              <a:t>økonomi og forretningsprocesser i</a:t>
            </a:r>
            <a:r>
              <a:rPr kumimoji="0" lang="da-DK" altLang="da-DK" b="0" i="0" u="none" strike="noStrike" cap="none" normalizeH="0" baseline="0" dirty="0">
                <a:ln>
                  <a:noFill/>
                </a:ln>
                <a:effectLst/>
              </a:rPr>
              <a:t> virksomheder.</a:t>
            </a:r>
          </a:p>
        </p:txBody>
      </p:sp>
      <p:pic>
        <p:nvPicPr>
          <p:cNvPr id="5" name="Billede 4">
            <a:extLst>
              <a:ext uri="{FF2B5EF4-FFF2-40B4-BE49-F238E27FC236}">
                <a16:creationId xmlns:a16="http://schemas.microsoft.com/office/drawing/2014/main" id="{EB01A109-5E86-EB38-B7FB-03E645AE2AFE}"/>
              </a:ext>
            </a:extLst>
          </p:cNvPr>
          <p:cNvPicPr>
            <a:picLocks noChangeAspect="1"/>
          </p:cNvPicPr>
          <p:nvPr/>
        </p:nvPicPr>
        <p:blipFill>
          <a:blip r:embed="rId3"/>
          <a:stretch>
            <a:fillRect/>
          </a:stretch>
        </p:blipFill>
        <p:spPr>
          <a:xfrm>
            <a:off x="-1" y="2279640"/>
            <a:ext cx="6096001" cy="3101192"/>
          </a:xfrm>
          <a:prstGeom prst="rect">
            <a:avLst/>
          </a:prstGeom>
        </p:spPr>
      </p:pic>
    </p:spTree>
    <p:extLst>
      <p:ext uri="{BB962C8B-B14F-4D97-AF65-F5344CB8AC3E}">
        <p14:creationId xmlns:p14="http://schemas.microsoft.com/office/powerpoint/2010/main" val="121489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454367F-270B-45A9-F3E2-5A64FAD73E55}"/>
              </a:ext>
            </a:extLst>
          </p:cNvPr>
          <p:cNvSpPr>
            <a:spLocks noGrp="1"/>
          </p:cNvSpPr>
          <p:nvPr>
            <p:ph type="title"/>
          </p:nvPr>
        </p:nvSpPr>
        <p:spPr/>
        <p:txBody>
          <a:bodyPr/>
          <a:lstStyle/>
          <a:p>
            <a:r>
              <a:rPr lang="da-DK" dirty="0"/>
              <a:t>Øvelse - Tjek de 7 gode råd og lad os tage en snak</a:t>
            </a:r>
          </a:p>
        </p:txBody>
      </p:sp>
      <p:pic>
        <p:nvPicPr>
          <p:cNvPr id="8" name="Pladsholder til indhold 7">
            <a:extLst>
              <a:ext uri="{FF2B5EF4-FFF2-40B4-BE49-F238E27FC236}">
                <a16:creationId xmlns:a16="http://schemas.microsoft.com/office/drawing/2014/main" id="{B0D70AD7-CA31-3F1F-6D45-38063AF46FD0}"/>
              </a:ext>
            </a:extLst>
          </p:cNvPr>
          <p:cNvPicPr>
            <a:picLocks noGrp="1" noChangeAspect="1"/>
          </p:cNvPicPr>
          <p:nvPr>
            <p:ph sz="quarter" idx="10"/>
          </p:nvPr>
        </p:nvPicPr>
        <p:blipFill>
          <a:blip r:embed="rId3"/>
          <a:stretch>
            <a:fillRect/>
          </a:stretch>
        </p:blipFill>
        <p:spPr>
          <a:xfrm>
            <a:off x="3333883" y="1508054"/>
            <a:ext cx="5308312" cy="4445601"/>
          </a:xfrm>
        </p:spPr>
      </p:pic>
      <p:sp>
        <p:nvSpPr>
          <p:cNvPr id="10" name="Tekstfelt 9">
            <a:extLst>
              <a:ext uri="{FF2B5EF4-FFF2-40B4-BE49-F238E27FC236}">
                <a16:creationId xmlns:a16="http://schemas.microsoft.com/office/drawing/2014/main" id="{A1CD935A-76E4-C621-55FE-C3D8A7D45741}"/>
              </a:ext>
            </a:extLst>
          </p:cNvPr>
          <p:cNvSpPr txBox="1"/>
          <p:nvPr/>
        </p:nvSpPr>
        <p:spPr>
          <a:xfrm>
            <a:off x="3333883" y="6056418"/>
            <a:ext cx="6278136" cy="646331"/>
          </a:xfrm>
          <a:prstGeom prst="rect">
            <a:avLst/>
          </a:prstGeom>
          <a:noFill/>
        </p:spPr>
        <p:txBody>
          <a:bodyPr wrap="square">
            <a:spAutoFit/>
          </a:bodyPr>
          <a:lstStyle/>
          <a:p>
            <a:r>
              <a:rPr lang="da-DK" dirty="0">
                <a:hlinkClick r:id="rId4"/>
              </a:rPr>
              <a:t>https://www.sikkerdigital.dk/virksomhed/syv-raad-om-it-sikkerhed</a:t>
            </a:r>
            <a:endParaRPr lang="da-DK" dirty="0"/>
          </a:p>
        </p:txBody>
      </p:sp>
    </p:spTree>
    <p:extLst>
      <p:ext uri="{BB962C8B-B14F-4D97-AF65-F5344CB8AC3E}">
        <p14:creationId xmlns:p14="http://schemas.microsoft.com/office/powerpoint/2010/main" val="3502073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AD90-A6A7-B779-2C35-CFA43F46AEEB}"/>
            </a:ext>
          </a:extLst>
        </p:cNvPr>
        <p:cNvGrpSpPr/>
        <p:nvPr/>
      </p:nvGrpSpPr>
      <p:grpSpPr>
        <a:xfrm>
          <a:off x="0" y="0"/>
          <a:ext cx="0" cy="0"/>
          <a:chOff x="0" y="0"/>
          <a:chExt cx="0" cy="0"/>
        </a:xfrm>
      </p:grpSpPr>
      <p:graphicFrame>
        <p:nvGraphicFramePr>
          <p:cNvPr id="11" name="Rectangle 1">
            <a:extLst>
              <a:ext uri="{FF2B5EF4-FFF2-40B4-BE49-F238E27FC236}">
                <a16:creationId xmlns:a16="http://schemas.microsoft.com/office/drawing/2014/main" id="{49877BCD-1B0D-2085-2C1B-6DC3ABDBE297}"/>
              </a:ext>
            </a:extLst>
          </p:cNvPr>
          <p:cNvGraphicFramePr>
            <a:graphicFrameLocks noGrp="1"/>
          </p:cNvGraphicFramePr>
          <p:nvPr>
            <p:ph sz="quarter" idx="10"/>
            <p:extLst>
              <p:ext uri="{D42A27DB-BD31-4B8C-83A1-F6EECF244321}">
                <p14:modId xmlns:p14="http://schemas.microsoft.com/office/powerpoint/2010/main" val="2241786421"/>
              </p:ext>
            </p:extLst>
          </p:nvPr>
        </p:nvGraphicFramePr>
        <p:xfrm>
          <a:off x="5731933" y="1197429"/>
          <a:ext cx="5350934" cy="5540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el 1">
            <a:extLst>
              <a:ext uri="{FF2B5EF4-FFF2-40B4-BE49-F238E27FC236}">
                <a16:creationId xmlns:a16="http://schemas.microsoft.com/office/drawing/2014/main" id="{D696E925-41E1-1A15-03D6-E2A4888269BE}"/>
              </a:ext>
            </a:extLst>
          </p:cNvPr>
          <p:cNvSpPr>
            <a:spLocks noGrp="1"/>
          </p:cNvSpPr>
          <p:nvPr>
            <p:ph type="body" sz="quarter" idx="4294967295"/>
          </p:nvPr>
        </p:nvSpPr>
        <p:spPr>
          <a:xfrm>
            <a:off x="866775" y="578115"/>
            <a:ext cx="8242300" cy="920750"/>
          </a:xfrm>
          <a:prstGeom prst="rect">
            <a:avLst/>
          </a:prstGeom>
        </p:spPr>
        <p:txBody>
          <a:bodyPr anchor="ctr">
            <a:normAutofit/>
          </a:bodyPr>
          <a:lstStyle/>
          <a:p>
            <a:pPr marL="0" indent="0">
              <a:buNone/>
            </a:pPr>
            <a:r>
              <a:rPr lang="da-DK" sz="3200" dirty="0">
                <a:solidFill>
                  <a:schemeClr val="accent6"/>
                </a:solidFill>
                <a:latin typeface="+mj-lt"/>
                <a:ea typeface="+mj-ea"/>
                <a:cs typeface="+mj-cs"/>
              </a:rPr>
              <a:t>Sikkerhed spænder over flere områder</a:t>
            </a:r>
          </a:p>
        </p:txBody>
      </p:sp>
      <p:pic>
        <p:nvPicPr>
          <p:cNvPr id="12" name="Billede 11">
            <a:extLst>
              <a:ext uri="{FF2B5EF4-FFF2-40B4-BE49-F238E27FC236}">
                <a16:creationId xmlns:a16="http://schemas.microsoft.com/office/drawing/2014/main" id="{C25ED235-D96B-CF1D-5A89-92C26DDAEDA2}"/>
              </a:ext>
            </a:extLst>
          </p:cNvPr>
          <p:cNvPicPr>
            <a:picLocks noChangeAspect="1"/>
          </p:cNvPicPr>
          <p:nvPr/>
        </p:nvPicPr>
        <p:blipFill>
          <a:blip r:embed="rId7"/>
          <a:stretch>
            <a:fillRect/>
          </a:stretch>
        </p:blipFill>
        <p:spPr>
          <a:xfrm>
            <a:off x="467124" y="3060169"/>
            <a:ext cx="5264809" cy="2040467"/>
          </a:xfrm>
          <a:prstGeom prst="rect">
            <a:avLst/>
          </a:prstGeom>
        </p:spPr>
      </p:pic>
    </p:spTree>
    <p:extLst>
      <p:ext uri="{BB962C8B-B14F-4D97-AF65-F5344CB8AC3E}">
        <p14:creationId xmlns:p14="http://schemas.microsoft.com/office/powerpoint/2010/main" val="4098693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AABB7F97-C120-C958-B794-05BA042088BA}"/>
              </a:ext>
            </a:extLst>
          </p:cNvPr>
          <p:cNvSpPr>
            <a:spLocks noGrp="1"/>
          </p:cNvSpPr>
          <p:nvPr>
            <p:ph sz="quarter" idx="11"/>
          </p:nvPr>
        </p:nvSpPr>
        <p:spPr>
          <a:xfrm>
            <a:off x="6200775" y="1772817"/>
            <a:ext cx="6085818" cy="4391646"/>
          </a:xfrm>
        </p:spPr>
        <p:txBody>
          <a:bodyPr/>
          <a:lstStyle/>
          <a:p>
            <a:r>
              <a:rPr lang="en-US" dirty="0"/>
              <a:t>Lag 1: </a:t>
            </a:r>
            <a:r>
              <a:rPr lang="en-US" dirty="0" err="1"/>
              <a:t>Retningslinjer</a:t>
            </a:r>
            <a:r>
              <a:rPr lang="en-US" dirty="0"/>
              <a:t> </a:t>
            </a:r>
            <a:r>
              <a:rPr lang="en-US" dirty="0" err="1"/>
              <a:t>og</a:t>
            </a:r>
            <a:r>
              <a:rPr lang="en-US" dirty="0"/>
              <a:t> </a:t>
            </a:r>
            <a:r>
              <a:rPr lang="en-US" dirty="0" err="1"/>
              <a:t>viden</a:t>
            </a:r>
            <a:endParaRPr lang="en-US" dirty="0"/>
          </a:p>
          <a:p>
            <a:r>
              <a:rPr lang="en-US" dirty="0"/>
              <a:t>Lag 2: </a:t>
            </a:r>
            <a:r>
              <a:rPr lang="en-US" dirty="0" err="1"/>
              <a:t>Beskyttelse</a:t>
            </a:r>
            <a:r>
              <a:rPr lang="en-US" dirty="0"/>
              <a:t> </a:t>
            </a:r>
            <a:r>
              <a:rPr lang="en-US" dirty="0" err="1"/>
              <a:t>af</a:t>
            </a:r>
            <a:r>
              <a:rPr lang="en-US" dirty="0"/>
              <a:t> </a:t>
            </a:r>
            <a:r>
              <a:rPr lang="en-US" dirty="0" err="1"/>
              <a:t>fysiske</a:t>
            </a:r>
            <a:r>
              <a:rPr lang="en-US" dirty="0"/>
              <a:t> </a:t>
            </a:r>
            <a:r>
              <a:rPr lang="en-US" dirty="0" err="1"/>
              <a:t>adgange</a:t>
            </a:r>
            <a:endParaRPr lang="en-US" dirty="0"/>
          </a:p>
          <a:p>
            <a:r>
              <a:rPr lang="en-US" dirty="0"/>
              <a:t>Lag 3: </a:t>
            </a:r>
            <a:r>
              <a:rPr lang="en-US" dirty="0" err="1"/>
              <a:t>Beskyttelse</a:t>
            </a:r>
            <a:r>
              <a:rPr lang="en-US" dirty="0"/>
              <a:t> </a:t>
            </a:r>
            <a:r>
              <a:rPr lang="en-US" dirty="0" err="1"/>
              <a:t>af</a:t>
            </a:r>
            <a:r>
              <a:rPr lang="en-US" dirty="0"/>
              <a:t> </a:t>
            </a:r>
            <a:r>
              <a:rPr lang="en-US" dirty="0" err="1"/>
              <a:t>virksomhedens</a:t>
            </a:r>
            <a:r>
              <a:rPr lang="en-US" dirty="0"/>
              <a:t> </a:t>
            </a:r>
            <a:r>
              <a:rPr lang="en-US" dirty="0" err="1"/>
              <a:t>netværk</a:t>
            </a:r>
            <a:r>
              <a:rPr lang="en-US" dirty="0"/>
              <a:t> </a:t>
            </a:r>
          </a:p>
          <a:p>
            <a:r>
              <a:rPr lang="en-US" dirty="0"/>
              <a:t>Lag 4: </a:t>
            </a:r>
            <a:r>
              <a:rPr lang="en-US" dirty="0" err="1"/>
              <a:t>Beskyttelse</a:t>
            </a:r>
            <a:r>
              <a:rPr lang="en-US" dirty="0"/>
              <a:t> </a:t>
            </a:r>
            <a:r>
              <a:rPr lang="en-US" dirty="0" err="1"/>
              <a:t>af</a:t>
            </a:r>
            <a:r>
              <a:rPr lang="en-US" dirty="0"/>
              <a:t> “</a:t>
            </a:r>
            <a:r>
              <a:rPr lang="en-US" dirty="0" err="1"/>
              <a:t>udstyr</a:t>
            </a:r>
            <a:r>
              <a:rPr lang="en-US" dirty="0"/>
              <a:t>” </a:t>
            </a:r>
            <a:r>
              <a:rPr lang="en-US" dirty="0" err="1"/>
              <a:t>på</a:t>
            </a:r>
            <a:r>
              <a:rPr lang="en-US" dirty="0"/>
              <a:t> </a:t>
            </a:r>
            <a:r>
              <a:rPr lang="en-US" dirty="0" err="1"/>
              <a:t>netværket</a:t>
            </a:r>
            <a:r>
              <a:rPr lang="en-US" dirty="0"/>
              <a:t> </a:t>
            </a:r>
          </a:p>
          <a:p>
            <a:r>
              <a:rPr lang="en-US" dirty="0"/>
              <a:t>Lag 5: </a:t>
            </a:r>
            <a:r>
              <a:rPr lang="en-US" dirty="0" err="1"/>
              <a:t>Beskyttelse</a:t>
            </a:r>
            <a:r>
              <a:rPr lang="en-US" dirty="0"/>
              <a:t> </a:t>
            </a:r>
            <a:r>
              <a:rPr lang="en-US" dirty="0" err="1"/>
              <a:t>af</a:t>
            </a:r>
            <a:r>
              <a:rPr lang="en-US" dirty="0"/>
              <a:t> </a:t>
            </a:r>
            <a:r>
              <a:rPr lang="en-US" dirty="0" err="1"/>
              <a:t>applikationer</a:t>
            </a:r>
            <a:r>
              <a:rPr lang="en-US" dirty="0"/>
              <a:t> (“programmer”)</a:t>
            </a:r>
          </a:p>
          <a:p>
            <a:r>
              <a:rPr lang="en-US" dirty="0"/>
              <a:t>Lag 6: </a:t>
            </a:r>
            <a:r>
              <a:rPr lang="en-US" dirty="0" err="1"/>
              <a:t>Beskyttelse</a:t>
            </a:r>
            <a:r>
              <a:rPr lang="en-US" dirty="0"/>
              <a:t> </a:t>
            </a:r>
            <a:r>
              <a:rPr lang="en-US" dirty="0" err="1"/>
              <a:t>af</a:t>
            </a:r>
            <a:r>
              <a:rPr lang="en-US" dirty="0"/>
              <a:t> Data</a:t>
            </a:r>
          </a:p>
        </p:txBody>
      </p:sp>
      <p:sp>
        <p:nvSpPr>
          <p:cNvPr id="2" name="Titel 1">
            <a:extLst>
              <a:ext uri="{FF2B5EF4-FFF2-40B4-BE49-F238E27FC236}">
                <a16:creationId xmlns:a16="http://schemas.microsoft.com/office/drawing/2014/main" id="{3F53FD67-875D-702B-8491-FF51AA9E70A8}"/>
              </a:ext>
            </a:extLst>
          </p:cNvPr>
          <p:cNvSpPr>
            <a:spLocks noGrp="1"/>
          </p:cNvSpPr>
          <p:nvPr>
            <p:ph type="title"/>
          </p:nvPr>
        </p:nvSpPr>
        <p:spPr>
          <a:xfrm>
            <a:off x="838200" y="693538"/>
            <a:ext cx="10515600" cy="920749"/>
          </a:xfrm>
        </p:spPr>
        <p:txBody>
          <a:bodyPr anchor="ctr">
            <a:normAutofit/>
          </a:bodyPr>
          <a:lstStyle/>
          <a:p>
            <a:r>
              <a:rPr lang="da-DK" dirty="0" err="1"/>
              <a:t>Defence</a:t>
            </a:r>
            <a:r>
              <a:rPr lang="da-DK" dirty="0"/>
              <a:t> in </a:t>
            </a:r>
            <a:r>
              <a:rPr lang="da-DK" dirty="0" err="1"/>
              <a:t>depth</a:t>
            </a:r>
            <a:endParaRPr lang="da-DK" dirty="0"/>
          </a:p>
        </p:txBody>
      </p:sp>
      <p:pic>
        <p:nvPicPr>
          <p:cNvPr id="5" name="Pladsholder til indhold 4">
            <a:extLst>
              <a:ext uri="{FF2B5EF4-FFF2-40B4-BE49-F238E27FC236}">
                <a16:creationId xmlns:a16="http://schemas.microsoft.com/office/drawing/2014/main" id="{4E2DDDCB-95CE-4722-3ED9-83ED849C013A}"/>
              </a:ext>
            </a:extLst>
          </p:cNvPr>
          <p:cNvPicPr>
            <a:picLocks noGrp="1" noChangeAspect="1"/>
          </p:cNvPicPr>
          <p:nvPr>
            <p:ph sz="quarter" idx="10"/>
          </p:nvPr>
        </p:nvPicPr>
        <p:blipFill>
          <a:blip r:embed="rId2"/>
          <a:stretch>
            <a:fillRect/>
          </a:stretch>
        </p:blipFill>
        <p:spPr>
          <a:xfrm>
            <a:off x="838199" y="1810812"/>
            <a:ext cx="5153025" cy="4315656"/>
          </a:xfrm>
          <a:noFill/>
        </p:spPr>
      </p:pic>
    </p:spTree>
    <p:extLst>
      <p:ext uri="{BB962C8B-B14F-4D97-AF65-F5344CB8AC3E}">
        <p14:creationId xmlns:p14="http://schemas.microsoft.com/office/powerpoint/2010/main" val="1428431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493" y="382819"/>
            <a:ext cx="12062791" cy="775252"/>
          </a:xfrm>
        </p:spPr>
        <p:txBody>
          <a:bodyPr>
            <a:normAutofit/>
          </a:bodyPr>
          <a:lstStyle/>
          <a:p>
            <a:r>
              <a:rPr lang="da-DK" sz="3200" dirty="0">
                <a:solidFill>
                  <a:schemeClr val="accent6"/>
                </a:solidFill>
                <a:latin typeface="+mj-lt"/>
              </a:rPr>
              <a:t>Attack Surfaces</a:t>
            </a:r>
          </a:p>
        </p:txBody>
      </p:sp>
      <p:pic>
        <p:nvPicPr>
          <p:cNvPr id="4" name="Billed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728" y="745211"/>
            <a:ext cx="5458720" cy="5417574"/>
          </a:xfrm>
          <a:prstGeom prst="rect">
            <a:avLst/>
          </a:prstGeom>
        </p:spPr>
      </p:pic>
      <p:cxnSp>
        <p:nvCxnSpPr>
          <p:cNvPr id="6" name="Lige forbindelse 5"/>
          <p:cNvCxnSpPr>
            <a:cxnSpLocks/>
            <a:endCxn id="7" idx="3"/>
          </p:cNvCxnSpPr>
          <p:nvPr/>
        </p:nvCxnSpPr>
        <p:spPr>
          <a:xfrm flipH="1" flipV="1">
            <a:off x="3076708" y="1579025"/>
            <a:ext cx="1417749" cy="1846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kstfelt 6"/>
          <p:cNvSpPr txBox="1"/>
          <p:nvPr/>
        </p:nvSpPr>
        <p:spPr>
          <a:xfrm>
            <a:off x="685493" y="1394359"/>
            <a:ext cx="2391215" cy="369332"/>
          </a:xfrm>
          <a:prstGeom prst="rect">
            <a:avLst/>
          </a:prstGeom>
          <a:noFill/>
        </p:spPr>
        <p:txBody>
          <a:bodyPr wrap="square" rtlCol="0">
            <a:spAutoFit/>
          </a:bodyPr>
          <a:lstStyle/>
          <a:p>
            <a:r>
              <a:rPr lang="da-DK" dirty="0"/>
              <a:t>Social Engineering</a:t>
            </a:r>
          </a:p>
        </p:txBody>
      </p:sp>
      <p:sp>
        <p:nvSpPr>
          <p:cNvPr id="10" name="Tekstfelt 9"/>
          <p:cNvSpPr txBox="1"/>
          <p:nvPr/>
        </p:nvSpPr>
        <p:spPr>
          <a:xfrm>
            <a:off x="9594654" y="2388056"/>
            <a:ext cx="2400497" cy="646331"/>
          </a:xfrm>
          <a:prstGeom prst="rect">
            <a:avLst/>
          </a:prstGeom>
          <a:noFill/>
        </p:spPr>
        <p:txBody>
          <a:bodyPr wrap="square" rtlCol="0">
            <a:spAutoFit/>
          </a:bodyPr>
          <a:lstStyle/>
          <a:p>
            <a:r>
              <a:rPr lang="da-DK" dirty="0"/>
              <a:t>Social Engineering</a:t>
            </a:r>
          </a:p>
          <a:p>
            <a:r>
              <a:rPr lang="da-DK" dirty="0"/>
              <a:t>og </a:t>
            </a:r>
            <a:r>
              <a:rPr lang="da-DK" dirty="0" err="1"/>
              <a:t>Cyberangreb</a:t>
            </a:r>
            <a:endParaRPr lang="da-DK" dirty="0"/>
          </a:p>
        </p:txBody>
      </p:sp>
      <p:sp>
        <p:nvSpPr>
          <p:cNvPr id="11" name="Tekstfelt 10"/>
          <p:cNvSpPr txBox="1"/>
          <p:nvPr/>
        </p:nvSpPr>
        <p:spPr>
          <a:xfrm>
            <a:off x="9083840" y="827553"/>
            <a:ext cx="3108160" cy="646331"/>
          </a:xfrm>
          <a:prstGeom prst="rect">
            <a:avLst/>
          </a:prstGeom>
          <a:noFill/>
        </p:spPr>
        <p:txBody>
          <a:bodyPr wrap="square" rtlCol="0">
            <a:spAutoFit/>
          </a:bodyPr>
          <a:lstStyle/>
          <a:p>
            <a:r>
              <a:rPr lang="da-DK" dirty="0"/>
              <a:t>Social Engineering</a:t>
            </a:r>
          </a:p>
          <a:p>
            <a:r>
              <a:rPr lang="da-DK" dirty="0"/>
              <a:t>Og </a:t>
            </a:r>
            <a:r>
              <a:rPr lang="da-DK" dirty="0" err="1"/>
              <a:t>Cyberangreb</a:t>
            </a:r>
            <a:endParaRPr lang="da-DK" dirty="0"/>
          </a:p>
        </p:txBody>
      </p:sp>
      <p:sp>
        <p:nvSpPr>
          <p:cNvPr id="12" name="Tekstfelt 11"/>
          <p:cNvSpPr txBox="1"/>
          <p:nvPr/>
        </p:nvSpPr>
        <p:spPr>
          <a:xfrm>
            <a:off x="240473" y="2665056"/>
            <a:ext cx="2391215" cy="646331"/>
          </a:xfrm>
          <a:prstGeom prst="rect">
            <a:avLst/>
          </a:prstGeom>
          <a:noFill/>
        </p:spPr>
        <p:txBody>
          <a:bodyPr wrap="square" rtlCol="0">
            <a:spAutoFit/>
          </a:bodyPr>
          <a:lstStyle/>
          <a:p>
            <a:r>
              <a:rPr lang="da-DK" dirty="0"/>
              <a:t>Social Engineering </a:t>
            </a:r>
            <a:r>
              <a:rPr lang="da-DK" dirty="0" err="1"/>
              <a:t>Physical</a:t>
            </a:r>
            <a:r>
              <a:rPr lang="da-DK" dirty="0"/>
              <a:t> </a:t>
            </a:r>
            <a:r>
              <a:rPr lang="da-DK" dirty="0" err="1"/>
              <a:t>intrusion</a:t>
            </a:r>
            <a:endParaRPr lang="da-DK" dirty="0"/>
          </a:p>
        </p:txBody>
      </p:sp>
      <p:sp>
        <p:nvSpPr>
          <p:cNvPr id="13" name="Tekstfelt 12"/>
          <p:cNvSpPr txBox="1"/>
          <p:nvPr/>
        </p:nvSpPr>
        <p:spPr>
          <a:xfrm>
            <a:off x="487625" y="4273285"/>
            <a:ext cx="2723926" cy="646331"/>
          </a:xfrm>
          <a:prstGeom prst="rect">
            <a:avLst/>
          </a:prstGeom>
          <a:noFill/>
        </p:spPr>
        <p:txBody>
          <a:bodyPr wrap="square" rtlCol="0">
            <a:spAutoFit/>
          </a:bodyPr>
          <a:lstStyle/>
          <a:p>
            <a:r>
              <a:rPr lang="da-DK" dirty="0"/>
              <a:t>Social Engineering og </a:t>
            </a:r>
          </a:p>
          <a:p>
            <a:r>
              <a:rPr lang="da-DK" dirty="0" err="1"/>
              <a:t>Cyberangreb</a:t>
            </a:r>
            <a:endParaRPr lang="da-DK" dirty="0"/>
          </a:p>
        </p:txBody>
      </p:sp>
      <p:cxnSp>
        <p:nvCxnSpPr>
          <p:cNvPr id="14" name="Lige forbindelse 13"/>
          <p:cNvCxnSpPr>
            <a:cxnSpLocks/>
          </p:cNvCxnSpPr>
          <p:nvPr/>
        </p:nvCxnSpPr>
        <p:spPr>
          <a:xfrm flipH="1">
            <a:off x="2631688" y="2080432"/>
            <a:ext cx="1987946" cy="1090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Lige forbindelse 17"/>
          <p:cNvCxnSpPr/>
          <p:nvPr/>
        </p:nvCxnSpPr>
        <p:spPr>
          <a:xfrm flipH="1">
            <a:off x="7225991" y="1394359"/>
            <a:ext cx="1754457" cy="532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Lige forbindelse 20"/>
          <p:cNvCxnSpPr/>
          <p:nvPr/>
        </p:nvCxnSpPr>
        <p:spPr>
          <a:xfrm flipH="1" flipV="1">
            <a:off x="6991815" y="2214373"/>
            <a:ext cx="2621873" cy="4998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Lige forbindelse 22"/>
          <p:cNvCxnSpPr/>
          <p:nvPr/>
        </p:nvCxnSpPr>
        <p:spPr>
          <a:xfrm flipH="1">
            <a:off x="2475571" y="2981797"/>
            <a:ext cx="2800615" cy="14006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Lige forbindelse 24"/>
          <p:cNvCxnSpPr/>
          <p:nvPr/>
        </p:nvCxnSpPr>
        <p:spPr>
          <a:xfrm flipH="1" flipV="1">
            <a:off x="6976738" y="3170474"/>
            <a:ext cx="2594724" cy="13234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kstfelt 31"/>
          <p:cNvSpPr txBox="1"/>
          <p:nvPr/>
        </p:nvSpPr>
        <p:spPr>
          <a:xfrm>
            <a:off x="9603937" y="4153294"/>
            <a:ext cx="2391215" cy="646331"/>
          </a:xfrm>
          <a:prstGeom prst="rect">
            <a:avLst/>
          </a:prstGeom>
          <a:noFill/>
        </p:spPr>
        <p:txBody>
          <a:bodyPr wrap="square" rtlCol="0">
            <a:spAutoFit/>
          </a:bodyPr>
          <a:lstStyle/>
          <a:p>
            <a:r>
              <a:rPr lang="da-DK" dirty="0"/>
              <a:t>Social Engineering og </a:t>
            </a:r>
            <a:r>
              <a:rPr lang="da-DK" dirty="0" err="1"/>
              <a:t>Cybeangreb</a:t>
            </a:r>
            <a:endParaRPr lang="da-DK" dirty="0"/>
          </a:p>
        </p:txBody>
      </p:sp>
    </p:spTree>
    <p:extLst>
      <p:ext uri="{BB962C8B-B14F-4D97-AF65-F5344CB8AC3E}">
        <p14:creationId xmlns:p14="http://schemas.microsoft.com/office/powerpoint/2010/main" val="3645590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1BD5B-A599-0C98-3C0D-74776A1E46BA}"/>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287EBFB-B124-6482-9248-BC83ABE9F727}"/>
              </a:ext>
            </a:extLst>
          </p:cNvPr>
          <p:cNvSpPr>
            <a:spLocks noGrp="1"/>
          </p:cNvSpPr>
          <p:nvPr>
            <p:ph type="title"/>
          </p:nvPr>
        </p:nvSpPr>
        <p:spPr/>
        <p:txBody>
          <a:bodyPr/>
          <a:lstStyle/>
          <a:p>
            <a:r>
              <a:rPr lang="da-DK" dirty="0"/>
              <a:t>Hvilket lag er dækket af følgende:</a:t>
            </a:r>
          </a:p>
        </p:txBody>
      </p:sp>
      <p:sp>
        <p:nvSpPr>
          <p:cNvPr id="7" name="Rectangle 1">
            <a:extLst>
              <a:ext uri="{FF2B5EF4-FFF2-40B4-BE49-F238E27FC236}">
                <a16:creationId xmlns:a16="http://schemas.microsoft.com/office/drawing/2014/main" id="{19B00842-1850-D945-8784-13125F61B70E}"/>
              </a:ext>
            </a:extLst>
          </p:cNvPr>
          <p:cNvSpPr>
            <a:spLocks noGrp="1" noChangeArrowheads="1"/>
          </p:cNvSpPr>
          <p:nvPr>
            <p:ph sz="quarter" idx="10"/>
          </p:nvPr>
        </p:nvSpPr>
        <p:spPr bwMode="auto">
          <a:xfrm>
            <a:off x="838200" y="1305344"/>
            <a:ext cx="846097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da-DK" altLang="da-DK"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da-DK" altLang="da-DK"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da-DK" altLang="da-DK"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2000" b="0" i="0" u="none" strike="noStrike" cap="none" normalizeH="0" baseline="0" dirty="0">
                <a:ln>
                  <a:noFill/>
                </a:ln>
                <a:solidFill>
                  <a:schemeClr val="tx1"/>
                </a:solidFill>
                <a:effectLst/>
              </a:rPr>
              <a:t> Firewall mod internettet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2000" b="0" i="0" u="none" strike="noStrike" cap="none" normalizeH="0" baseline="0" dirty="0">
                <a:ln>
                  <a:noFill/>
                </a:ln>
                <a:solidFill>
                  <a:schemeClr val="tx1"/>
                </a:solidFill>
                <a:effectLst/>
              </a:rPr>
              <a:t> Antivirusprogram på </a:t>
            </a:r>
            <a:r>
              <a:rPr lang="da-DK" altLang="da-DK" sz="2000" dirty="0"/>
              <a:t>computere</a:t>
            </a:r>
            <a:endParaRPr kumimoji="0" lang="da-DK" altLang="da-DK"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2000" b="0" i="0" u="none" strike="noStrike" cap="none" normalizeH="0" baseline="0" dirty="0">
                <a:ln>
                  <a:noFill/>
                </a:ln>
                <a:solidFill>
                  <a:schemeClr val="tx1"/>
                </a:solidFill>
                <a:effectLst/>
              </a:rPr>
              <a:t> Ugentlig backup til en ekstern harddisk</a:t>
            </a:r>
          </a:p>
          <a:p>
            <a:pPr marL="0" marR="0" lvl="0" indent="0" algn="l" defTabSz="914400" rtl="0" eaLnBrk="0" fontAlgn="base" latinLnBrk="0" hangingPunct="0">
              <a:lnSpc>
                <a:spcPct val="100000"/>
              </a:lnSpc>
              <a:spcBef>
                <a:spcPct val="0"/>
              </a:spcBef>
              <a:spcAft>
                <a:spcPct val="0"/>
              </a:spcAft>
              <a:buClrTx/>
              <a:buSzTx/>
              <a:buFontTx/>
              <a:buChar char="•"/>
              <a:tabLst/>
            </a:pPr>
            <a:r>
              <a:rPr lang="da-DK" altLang="da-DK" sz="2000" dirty="0"/>
              <a:t> Videoovervågning af virksomheden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a-DK" altLang="da-DK" sz="2000" b="0" i="0" u="none" strike="noStrike" cap="none" normalizeH="0" baseline="0" dirty="0">
                <a:ln>
                  <a:noFill/>
                </a:ln>
                <a:solidFill>
                  <a:schemeClr val="tx1"/>
                </a:solidFill>
                <a:effectLst/>
              </a:rPr>
              <a:t> Regler for kryptering</a:t>
            </a:r>
          </a:p>
          <a:p>
            <a:pPr marL="0" marR="0" lvl="0" indent="0" algn="l" defTabSz="914400" rtl="0" eaLnBrk="0" fontAlgn="base" latinLnBrk="0" hangingPunct="0">
              <a:lnSpc>
                <a:spcPct val="100000"/>
              </a:lnSpc>
              <a:spcBef>
                <a:spcPct val="0"/>
              </a:spcBef>
              <a:spcAft>
                <a:spcPct val="0"/>
              </a:spcAft>
              <a:buClrTx/>
              <a:buSzTx/>
              <a:buFontTx/>
              <a:buChar char="•"/>
              <a:tabLst/>
            </a:pPr>
            <a:endParaRPr lang="da-DK" altLang="da-DK" sz="2000" dirty="0"/>
          </a:p>
          <a:p>
            <a:pPr marL="0" marR="0" lvl="0" indent="0" algn="l" defTabSz="914400" rtl="0" eaLnBrk="0" fontAlgn="base" latinLnBrk="0" hangingPunct="0">
              <a:lnSpc>
                <a:spcPct val="100000"/>
              </a:lnSpc>
              <a:spcBef>
                <a:spcPct val="0"/>
              </a:spcBef>
              <a:spcAft>
                <a:spcPct val="0"/>
              </a:spcAft>
              <a:buClrTx/>
              <a:buSzTx/>
              <a:tabLst/>
            </a:pPr>
            <a:r>
              <a:rPr kumimoji="0" lang="da-DK" altLang="da-DK" sz="2000" b="0" i="0" u="none" strike="noStrike" cap="none" normalizeH="0" baseline="0" dirty="0">
                <a:ln>
                  <a:noFill/>
                </a:ln>
                <a:solidFill>
                  <a:srgbClr val="FF0000"/>
                </a:solidFill>
                <a:effectLst/>
              </a:rPr>
              <a:t>Drøft det med sidemanden 10 min. Derefter opsamling i klassen.</a:t>
            </a:r>
          </a:p>
          <a:p>
            <a:pPr marL="0" marR="0" lvl="0" indent="0" algn="l" defTabSz="914400" rtl="0" eaLnBrk="0" fontAlgn="base" latinLnBrk="0" hangingPunct="0">
              <a:lnSpc>
                <a:spcPct val="100000"/>
              </a:lnSpc>
              <a:spcBef>
                <a:spcPct val="0"/>
              </a:spcBef>
              <a:spcAft>
                <a:spcPct val="0"/>
              </a:spcAft>
              <a:buClrTx/>
              <a:buSzTx/>
              <a:buFontTx/>
              <a:buChar char="•"/>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650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50DE2-CFE0-FAD6-77EB-1D7545670B9A}"/>
            </a:ext>
          </a:extLst>
        </p:cNvPr>
        <p:cNvGrpSpPr/>
        <p:nvPr/>
      </p:nvGrpSpPr>
      <p:grpSpPr>
        <a:xfrm>
          <a:off x="0" y="0"/>
          <a:ext cx="0" cy="0"/>
          <a:chOff x="0" y="0"/>
          <a:chExt cx="0" cy="0"/>
        </a:xfrm>
      </p:grpSpPr>
      <p:sp>
        <p:nvSpPr>
          <p:cNvPr id="13" name="Tekstfelt 12">
            <a:extLst>
              <a:ext uri="{FF2B5EF4-FFF2-40B4-BE49-F238E27FC236}">
                <a16:creationId xmlns:a16="http://schemas.microsoft.com/office/drawing/2014/main" id="{154170FA-3DC0-A47A-45F0-911281F0DE53}"/>
              </a:ext>
            </a:extLst>
          </p:cNvPr>
          <p:cNvSpPr txBox="1"/>
          <p:nvPr/>
        </p:nvSpPr>
        <p:spPr>
          <a:xfrm>
            <a:off x="610624" y="1871371"/>
            <a:ext cx="5220347" cy="4300440"/>
          </a:xfrm>
          <a:prstGeom prst="rect">
            <a:avLst/>
          </a:prstGeom>
        </p:spPr>
        <p:txBody>
          <a:bodyPr>
            <a:norm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CIA - </a:t>
            </a:r>
            <a:r>
              <a:rPr kumimoji="0" lang="da-DK" sz="1800" b="0" i="0" u="none" strike="noStrike" kern="1200" cap="none" spc="0" normalizeH="0" baseline="0" noProof="0" dirty="0" err="1">
                <a:ln>
                  <a:noFill/>
                </a:ln>
                <a:solidFill>
                  <a:prstClr val="black"/>
                </a:solidFill>
                <a:effectLst/>
                <a:uLnTx/>
                <a:uFillTx/>
                <a:latin typeface="Montserrat"/>
                <a:ea typeface="+mn-ea"/>
                <a:cs typeface="+mn-cs"/>
              </a:rPr>
              <a:t>Confidentiality</a:t>
            </a:r>
            <a:r>
              <a:rPr kumimoji="0" lang="da-DK" sz="1800" b="0" i="0" u="none" strike="noStrike" kern="1200" cap="none" spc="0" normalizeH="0" baseline="0" noProof="0" dirty="0">
                <a:ln>
                  <a:noFill/>
                </a:ln>
                <a:solidFill>
                  <a:prstClr val="black"/>
                </a:solidFill>
                <a:effectLst/>
                <a:uLnTx/>
                <a:uFillTx/>
                <a:latin typeface="Montserrat"/>
                <a:ea typeface="+mn-ea"/>
                <a:cs typeface="+mn-cs"/>
              </a:rPr>
              <a:t>, </a:t>
            </a:r>
            <a:r>
              <a:rPr kumimoji="0" lang="da-DK" sz="1800" b="0" i="0" u="none" strike="noStrike" kern="1200" cap="none" spc="0" normalizeH="0" baseline="0" noProof="0" dirty="0" err="1">
                <a:ln>
                  <a:noFill/>
                </a:ln>
                <a:solidFill>
                  <a:prstClr val="black"/>
                </a:solidFill>
                <a:effectLst/>
                <a:uLnTx/>
                <a:uFillTx/>
                <a:latin typeface="Montserrat"/>
                <a:ea typeface="+mn-ea"/>
                <a:cs typeface="+mn-cs"/>
              </a:rPr>
              <a:t>Integrity</a:t>
            </a:r>
            <a:r>
              <a:rPr kumimoji="0" lang="da-DK" sz="1800" b="0" i="0" u="none" strike="noStrike" kern="1200" cap="none" spc="0" normalizeH="0" baseline="0" noProof="0" dirty="0">
                <a:ln>
                  <a:noFill/>
                </a:ln>
                <a:solidFill>
                  <a:prstClr val="black"/>
                </a:solidFill>
                <a:effectLst/>
                <a:uLnTx/>
                <a:uFillTx/>
                <a:latin typeface="Montserrat"/>
                <a:ea typeface="+mn-ea"/>
                <a:cs typeface="+mn-cs"/>
              </a:rPr>
              <a:t> and </a:t>
            </a:r>
            <a:r>
              <a:rPr kumimoji="0" lang="da-DK" sz="1800" b="0" i="0" u="none" strike="noStrike" kern="1200" cap="none" spc="0" normalizeH="0" baseline="0" noProof="0" dirty="0" err="1">
                <a:ln>
                  <a:noFill/>
                </a:ln>
                <a:solidFill>
                  <a:prstClr val="black"/>
                </a:solidFill>
                <a:effectLst/>
                <a:uLnTx/>
                <a:uFillTx/>
                <a:latin typeface="Montserrat"/>
                <a:ea typeface="+mn-ea"/>
                <a:cs typeface="+mn-cs"/>
              </a:rPr>
              <a:t>Availability</a:t>
            </a:r>
            <a:r>
              <a:rPr kumimoji="0" lang="da-DK" sz="1800" b="0" i="0" u="none" strike="noStrike" kern="1200" cap="none" spc="0" normalizeH="0" baseline="0" noProof="0" dirty="0">
                <a:ln>
                  <a:noFill/>
                </a:ln>
                <a:solidFill>
                  <a:prstClr val="black"/>
                </a:solidFill>
                <a:effectLst/>
                <a:uLnTx/>
                <a:uFillTx/>
                <a:latin typeface="Montserrat"/>
                <a:ea typeface="+mn-ea"/>
                <a:cs typeface="+mn-cs"/>
              </a:rPr>
              <a:t> (FIT)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1" i="0" u="none" strike="noStrike" kern="1200" cap="none" spc="0" normalizeH="0" baseline="0" noProof="0" dirty="0">
                <a:ln>
                  <a:noFill/>
                </a:ln>
                <a:solidFill>
                  <a:prstClr val="black"/>
                </a:solidFill>
                <a:effectLst/>
                <a:uLnTx/>
                <a:uFillTx/>
                <a:latin typeface="Montserrat"/>
                <a:ea typeface="+mn-ea"/>
                <a:cs typeface="+mn-cs"/>
              </a:rPr>
              <a:t>C: At data/information beskyttes mod uautoriserede.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1" i="0" u="none" strike="noStrike" kern="1200" cap="none" spc="0" normalizeH="0" baseline="0" noProof="0" dirty="0">
                <a:ln>
                  <a:noFill/>
                </a:ln>
                <a:solidFill>
                  <a:prstClr val="black"/>
                </a:solidFill>
                <a:effectLst/>
                <a:uLnTx/>
                <a:uFillTx/>
                <a:latin typeface="Montserrat"/>
                <a:ea typeface="+mn-ea"/>
                <a:cs typeface="+mn-cs"/>
              </a:rPr>
              <a:t> I: At data/information ikke manipuleres eller slettes •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1" i="0" u="none" strike="noStrike" kern="1200" cap="none" spc="0" normalizeH="0" baseline="0" noProof="0" dirty="0">
                <a:ln>
                  <a:noFill/>
                </a:ln>
                <a:solidFill>
                  <a:prstClr val="black"/>
                </a:solidFill>
                <a:effectLst/>
                <a:uLnTx/>
                <a:uFillTx/>
                <a:latin typeface="Montserrat"/>
                <a:ea typeface="+mn-ea"/>
                <a:cs typeface="+mn-cs"/>
              </a:rPr>
              <a:t>A: At data/information er tilgængelig og brugbar for autoriserede</a:t>
            </a:r>
          </a:p>
          <a:p>
            <a:pPr marL="0" marR="0" lvl="0" indent="0" algn="l" defTabSz="914400" rtl="0" eaLnBrk="1" fontAlgn="auto" latinLnBrk="0" hangingPunct="1">
              <a:lnSpc>
                <a:spcPct val="90000"/>
              </a:lnSpc>
              <a:spcBef>
                <a:spcPts val="1200"/>
              </a:spcBef>
              <a:spcAft>
                <a:spcPts val="0"/>
              </a:spcAft>
              <a:buClrTx/>
              <a:buSzTx/>
              <a:buFontTx/>
              <a:buNone/>
              <a:tabLst/>
              <a:defRPr/>
            </a:pPr>
            <a:endParaRPr kumimoji="0" lang="da-DK" sz="1800" b="1"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1" i="0" u="none" strike="noStrike" kern="1200" cap="none" spc="0" normalizeH="0" baseline="0" noProof="0" dirty="0">
                <a:ln>
                  <a:noFill/>
                </a:ln>
                <a:solidFill>
                  <a:prstClr val="black"/>
                </a:solidFill>
                <a:effectLst/>
                <a:uLnTx/>
                <a:uFillTx/>
                <a:latin typeface="Montserrat"/>
                <a:ea typeface="+mn-ea"/>
                <a:cs typeface="+mn-cs"/>
              </a:rPr>
              <a:t>Også kaldet FIT i bogen.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da-DK" sz="1800" b="1" i="0" u="none" strike="noStrike" kern="1200" cap="none" spc="0" normalizeH="0" baseline="0" noProof="0" dirty="0">
                <a:ln>
                  <a:noFill/>
                </a:ln>
                <a:solidFill>
                  <a:prstClr val="black"/>
                </a:solidFill>
                <a:effectLst/>
                <a:uLnTx/>
                <a:uFillTx/>
                <a:latin typeface="Montserrat"/>
                <a:ea typeface="+mn-ea"/>
                <a:cs typeface="+mn-cs"/>
              </a:rPr>
              <a:t>Fortrolighed/Integritet/Tilgængelighed</a:t>
            </a:r>
          </a:p>
        </p:txBody>
      </p:sp>
      <p:sp>
        <p:nvSpPr>
          <p:cNvPr id="2" name="Titel 1">
            <a:extLst>
              <a:ext uri="{FF2B5EF4-FFF2-40B4-BE49-F238E27FC236}">
                <a16:creationId xmlns:a16="http://schemas.microsoft.com/office/drawing/2014/main" id="{57CB7417-FFE9-E985-94AE-22BF509C3AF4}"/>
              </a:ext>
            </a:extLst>
          </p:cNvPr>
          <p:cNvSpPr>
            <a:spLocks noGrp="1"/>
          </p:cNvSpPr>
          <p:nvPr>
            <p:ph type="body" sz="quarter" idx="15"/>
          </p:nvPr>
        </p:nvSpPr>
        <p:spPr>
          <a:xfrm>
            <a:off x="734815" y="711491"/>
            <a:ext cx="5220346" cy="920750"/>
          </a:xfrm>
        </p:spPr>
        <p:txBody>
          <a:bodyPr anchor="ctr">
            <a:normAutofit/>
          </a:bodyPr>
          <a:lstStyle/>
          <a:p>
            <a:pPr algn="l"/>
            <a:r>
              <a:rPr lang="da-DK" sz="3200" kern="1200" dirty="0">
                <a:latin typeface="+mj-lt"/>
                <a:ea typeface="+mn-ea"/>
                <a:cs typeface="+mn-cs"/>
              </a:rPr>
              <a:t>Grundbegreber: CIA</a:t>
            </a:r>
          </a:p>
        </p:txBody>
      </p:sp>
      <p:sp>
        <p:nvSpPr>
          <p:cNvPr id="3" name="Tekstfelt 2">
            <a:extLst>
              <a:ext uri="{FF2B5EF4-FFF2-40B4-BE49-F238E27FC236}">
                <a16:creationId xmlns:a16="http://schemas.microsoft.com/office/drawing/2014/main" id="{BFD4C050-ECB8-EF69-AC24-96CEF915EA6C}"/>
              </a:ext>
            </a:extLst>
          </p:cNvPr>
          <p:cNvSpPr txBox="1"/>
          <p:nvPr/>
        </p:nvSpPr>
        <p:spPr>
          <a:xfrm>
            <a:off x="1258478" y="6175002"/>
            <a:ext cx="10100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ontserrat"/>
                <a:ea typeface="+mn-ea"/>
                <a:cs typeface="+mn-cs"/>
                <a:hlinkClick r:id="rId2"/>
              </a:rPr>
              <a:t>Cybersecurity Architecture: Fundamentals of Confidentiality, Integrity, and Availability</a:t>
            </a:r>
            <a:endParaRPr kumimoji="0" lang="da-DK" sz="1800" b="0" i="0" u="none" strike="noStrike" kern="1200" cap="none" spc="0" normalizeH="0" baseline="0" noProof="0">
              <a:ln>
                <a:noFill/>
              </a:ln>
              <a:solidFill>
                <a:prstClr val="black"/>
              </a:solidFill>
              <a:effectLst/>
              <a:uLnTx/>
              <a:uFillTx/>
              <a:latin typeface="Montserrat"/>
              <a:ea typeface="+mn-ea"/>
              <a:cs typeface="+mn-cs"/>
            </a:endParaRPr>
          </a:p>
        </p:txBody>
      </p:sp>
      <p:pic>
        <p:nvPicPr>
          <p:cNvPr id="4" name="Billede 3">
            <a:extLst>
              <a:ext uri="{FF2B5EF4-FFF2-40B4-BE49-F238E27FC236}">
                <a16:creationId xmlns:a16="http://schemas.microsoft.com/office/drawing/2014/main" id="{4BD8DE42-DE95-11DD-1328-242FD845A9BC}"/>
              </a:ext>
            </a:extLst>
          </p:cNvPr>
          <p:cNvPicPr>
            <a:picLocks noChangeAspect="1"/>
          </p:cNvPicPr>
          <p:nvPr/>
        </p:nvPicPr>
        <p:blipFill>
          <a:blip r:embed="rId3"/>
          <a:stretch>
            <a:fillRect/>
          </a:stretch>
        </p:blipFill>
        <p:spPr>
          <a:xfrm>
            <a:off x="6713309" y="2417722"/>
            <a:ext cx="4067547" cy="2971800"/>
          </a:xfrm>
          <a:prstGeom prst="rect">
            <a:avLst/>
          </a:prstGeom>
        </p:spPr>
      </p:pic>
    </p:spTree>
    <p:extLst>
      <p:ext uri="{BB962C8B-B14F-4D97-AF65-F5344CB8AC3E}">
        <p14:creationId xmlns:p14="http://schemas.microsoft.com/office/powerpoint/2010/main" val="287152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2EC4B-8725-B148-CAA3-61873B91F93E}"/>
              </a:ext>
            </a:extLst>
          </p:cNvPr>
          <p:cNvSpPr>
            <a:spLocks noGrp="1"/>
          </p:cNvSpPr>
          <p:nvPr>
            <p:ph type="title"/>
          </p:nvPr>
        </p:nvSpPr>
        <p:spPr/>
        <p:txBody>
          <a:bodyPr/>
          <a:lstStyle/>
          <a:p>
            <a:r>
              <a:rPr lang="da-DK" dirty="0"/>
              <a:t>Lidt om mig</a:t>
            </a:r>
          </a:p>
        </p:txBody>
      </p:sp>
      <p:sp>
        <p:nvSpPr>
          <p:cNvPr id="3" name="Pladsholder til indhold 2">
            <a:extLst>
              <a:ext uri="{FF2B5EF4-FFF2-40B4-BE49-F238E27FC236}">
                <a16:creationId xmlns:a16="http://schemas.microsoft.com/office/drawing/2014/main" id="{DB58513C-359F-29EA-5A0D-F83A59436448}"/>
              </a:ext>
            </a:extLst>
          </p:cNvPr>
          <p:cNvSpPr>
            <a:spLocks noGrp="1"/>
          </p:cNvSpPr>
          <p:nvPr>
            <p:ph sz="quarter" idx="10"/>
          </p:nvPr>
        </p:nvSpPr>
        <p:spPr/>
        <p:txBody>
          <a:bodyPr/>
          <a:lstStyle/>
          <a:p>
            <a:r>
              <a:rPr lang="da-DK" dirty="0"/>
              <a:t>Frank Elkær</a:t>
            </a:r>
          </a:p>
          <a:p>
            <a:r>
              <a:rPr lang="da-DK" dirty="0"/>
              <a:t>Gift med Joan og har to voksne børn</a:t>
            </a:r>
          </a:p>
          <a:p>
            <a:r>
              <a:rPr lang="da-DK" dirty="0"/>
              <a:t>Reserveofficer</a:t>
            </a:r>
          </a:p>
          <a:p>
            <a:r>
              <a:rPr lang="da-DK" dirty="0"/>
              <a:t>Cand. Merc.  (afsætning, ledelse og organisation)</a:t>
            </a:r>
          </a:p>
          <a:p>
            <a:r>
              <a:rPr lang="da-DK" dirty="0"/>
              <a:t>TDC i 30 år</a:t>
            </a:r>
          </a:p>
          <a:p>
            <a:r>
              <a:rPr lang="da-DK" dirty="0"/>
              <a:t>	- Marketingchef</a:t>
            </a:r>
          </a:p>
          <a:p>
            <a:r>
              <a:rPr lang="da-DK" dirty="0"/>
              <a:t>	- Salgsdirektør Nordisk Wholesale</a:t>
            </a:r>
          </a:p>
          <a:p>
            <a:r>
              <a:rPr lang="da-DK" dirty="0"/>
              <a:t>	- Afdelingsdirektør for TDC´s internationale netværk (fiberkabler og søkabler)</a:t>
            </a:r>
          </a:p>
          <a:p>
            <a:r>
              <a:rPr lang="da-DK" dirty="0"/>
              <a:t>	- CISO i 4 år</a:t>
            </a:r>
          </a:p>
          <a:p>
            <a:r>
              <a:rPr lang="da-DK" dirty="0"/>
              <a:t>	- Chef for fysisk sikkerhed</a:t>
            </a:r>
          </a:p>
          <a:p>
            <a:r>
              <a:rPr lang="da-DK" dirty="0"/>
              <a:t>	- Chef for sikkerheds </a:t>
            </a:r>
            <a:r>
              <a:rPr lang="da-DK" dirty="0" err="1"/>
              <a:t>advisors</a:t>
            </a:r>
            <a:endParaRPr lang="da-DK" dirty="0"/>
          </a:p>
          <a:p>
            <a:r>
              <a:rPr lang="da-DK" dirty="0"/>
              <a:t>Aarhus Erhvervsakademi 2025</a:t>
            </a:r>
          </a:p>
          <a:p>
            <a:endParaRPr lang="da-DK" dirty="0"/>
          </a:p>
          <a:p>
            <a:endParaRPr lang="da-DK" dirty="0"/>
          </a:p>
        </p:txBody>
      </p:sp>
    </p:spTree>
    <p:extLst>
      <p:ext uri="{BB962C8B-B14F-4D97-AF65-F5344CB8AC3E}">
        <p14:creationId xmlns:p14="http://schemas.microsoft.com/office/powerpoint/2010/main" val="906945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2D6EEF-12AA-23BE-CE14-555C2B07AC75}"/>
              </a:ext>
            </a:extLst>
          </p:cNvPr>
          <p:cNvSpPr>
            <a:spLocks noGrp="1"/>
          </p:cNvSpPr>
          <p:nvPr>
            <p:ph type="title"/>
          </p:nvPr>
        </p:nvSpPr>
        <p:spPr/>
        <p:txBody>
          <a:bodyPr/>
          <a:lstStyle/>
          <a:p>
            <a:r>
              <a:rPr lang="da-DK" dirty="0"/>
              <a:t>CIA</a:t>
            </a:r>
          </a:p>
        </p:txBody>
      </p:sp>
      <p:pic>
        <p:nvPicPr>
          <p:cNvPr id="8" name="Pladsholder til indhold 7">
            <a:extLst>
              <a:ext uri="{FF2B5EF4-FFF2-40B4-BE49-F238E27FC236}">
                <a16:creationId xmlns:a16="http://schemas.microsoft.com/office/drawing/2014/main" id="{63D79C9E-0311-9C88-6019-A4483C893718}"/>
              </a:ext>
            </a:extLst>
          </p:cNvPr>
          <p:cNvPicPr>
            <a:picLocks noGrp="1" noChangeAspect="1"/>
          </p:cNvPicPr>
          <p:nvPr>
            <p:ph sz="quarter" idx="10"/>
          </p:nvPr>
        </p:nvPicPr>
        <p:blipFill>
          <a:blip r:embed="rId2"/>
          <a:stretch>
            <a:fillRect/>
          </a:stretch>
        </p:blipFill>
        <p:spPr>
          <a:xfrm>
            <a:off x="838200" y="2375210"/>
            <a:ext cx="10649557" cy="2945188"/>
          </a:xfrm>
        </p:spPr>
      </p:pic>
      <p:sp>
        <p:nvSpPr>
          <p:cNvPr id="3" name="Tekstfelt 2">
            <a:extLst>
              <a:ext uri="{FF2B5EF4-FFF2-40B4-BE49-F238E27FC236}">
                <a16:creationId xmlns:a16="http://schemas.microsoft.com/office/drawing/2014/main" id="{D96BB12F-C88A-B585-CBC1-805DF0A71189}"/>
              </a:ext>
            </a:extLst>
          </p:cNvPr>
          <p:cNvSpPr txBox="1"/>
          <p:nvPr/>
        </p:nvSpPr>
        <p:spPr>
          <a:xfrm>
            <a:off x="752474" y="6066657"/>
            <a:ext cx="10515599" cy="246221"/>
          </a:xfrm>
          <a:prstGeom prst="rect">
            <a:avLst/>
          </a:prstGeom>
          <a:noFill/>
        </p:spPr>
        <p:txBody>
          <a:bodyPr wrap="square">
            <a:spAutoFit/>
          </a:bodyPr>
          <a:lstStyle/>
          <a:p>
            <a:r>
              <a:rPr lang="en-US" sz="1000" dirty="0"/>
              <a:t>From Security in Computing, Fifth Edition, by Charles P. Pfleeger, et al. (ISBN: 9780134085043). Copyright 2015 by Pearson Education, Inc. All rights reserved.</a:t>
            </a:r>
            <a:endParaRPr lang="da-DK" sz="1000" dirty="0"/>
          </a:p>
        </p:txBody>
      </p:sp>
    </p:spTree>
    <p:extLst>
      <p:ext uri="{BB962C8B-B14F-4D97-AF65-F5344CB8AC3E}">
        <p14:creationId xmlns:p14="http://schemas.microsoft.com/office/powerpoint/2010/main" val="752450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87EF6-FCB8-E8E7-307D-08BA7FE578EA}"/>
              </a:ext>
            </a:extLst>
          </p:cNvPr>
          <p:cNvSpPr>
            <a:spLocks noGrp="1"/>
          </p:cNvSpPr>
          <p:nvPr>
            <p:ph type="title"/>
          </p:nvPr>
        </p:nvSpPr>
        <p:spPr/>
        <p:txBody>
          <a:bodyPr/>
          <a:lstStyle/>
          <a:p>
            <a:r>
              <a:rPr lang="da-DK" dirty="0"/>
              <a:t>Eksempel på CIA</a:t>
            </a:r>
          </a:p>
        </p:txBody>
      </p:sp>
      <p:pic>
        <p:nvPicPr>
          <p:cNvPr id="5" name="Pladsholder til indhold 4">
            <a:extLst>
              <a:ext uri="{FF2B5EF4-FFF2-40B4-BE49-F238E27FC236}">
                <a16:creationId xmlns:a16="http://schemas.microsoft.com/office/drawing/2014/main" id="{9AF3E255-F1D7-4D29-E6D5-732215A93246}"/>
              </a:ext>
            </a:extLst>
          </p:cNvPr>
          <p:cNvPicPr>
            <a:picLocks noGrp="1" noChangeAspect="1"/>
          </p:cNvPicPr>
          <p:nvPr>
            <p:ph sz="quarter" idx="10"/>
          </p:nvPr>
        </p:nvPicPr>
        <p:blipFill>
          <a:blip r:embed="rId2"/>
          <a:stretch>
            <a:fillRect/>
          </a:stretch>
        </p:blipFill>
        <p:spPr>
          <a:xfrm>
            <a:off x="2247900" y="1406964"/>
            <a:ext cx="7181850" cy="4844228"/>
          </a:xfrm>
          <a:prstGeom prst="rect">
            <a:avLst/>
          </a:prstGeom>
        </p:spPr>
      </p:pic>
    </p:spTree>
    <p:extLst>
      <p:ext uri="{BB962C8B-B14F-4D97-AF65-F5344CB8AC3E}">
        <p14:creationId xmlns:p14="http://schemas.microsoft.com/office/powerpoint/2010/main" val="304584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0DE8F7C-2AEB-6169-DBB9-64CB41E61C40}"/>
              </a:ext>
            </a:extLst>
          </p:cNvPr>
          <p:cNvSpPr>
            <a:spLocks noGrp="1"/>
          </p:cNvSpPr>
          <p:nvPr>
            <p:ph type="title"/>
          </p:nvPr>
        </p:nvSpPr>
        <p:spPr/>
        <p:txBody>
          <a:bodyPr/>
          <a:lstStyle/>
          <a:p>
            <a:r>
              <a:rPr lang="da-DK" dirty="0"/>
              <a:t>Opgave</a:t>
            </a:r>
          </a:p>
        </p:txBody>
      </p:sp>
      <p:sp>
        <p:nvSpPr>
          <p:cNvPr id="6" name="Pladsholder til indhold 5">
            <a:extLst>
              <a:ext uri="{FF2B5EF4-FFF2-40B4-BE49-F238E27FC236}">
                <a16:creationId xmlns:a16="http://schemas.microsoft.com/office/drawing/2014/main" id="{85C05CDD-4119-BD4C-E140-08CA4CC707E0}"/>
              </a:ext>
            </a:extLst>
          </p:cNvPr>
          <p:cNvSpPr>
            <a:spLocks noGrp="1"/>
          </p:cNvSpPr>
          <p:nvPr>
            <p:ph sz="quarter" idx="10"/>
          </p:nvPr>
        </p:nvSpPr>
        <p:spPr/>
        <p:txBody>
          <a:bodyPr/>
          <a:lstStyle/>
          <a:p>
            <a:r>
              <a:rPr lang="da-DK" b="1" dirty="0"/>
              <a:t>Forklar med CIA hvad der er påvirket</a:t>
            </a:r>
          </a:p>
          <a:p>
            <a:endParaRPr lang="da-DK" dirty="0"/>
          </a:p>
          <a:p>
            <a:r>
              <a:rPr lang="da-DK" dirty="0"/>
              <a:t>1. Praktikanten deler utilsigtet deler mappen med en udenforstående</a:t>
            </a:r>
          </a:p>
          <a:p>
            <a:endParaRPr lang="da-DK" dirty="0"/>
          </a:p>
          <a:p>
            <a:r>
              <a:rPr lang="da-DK" dirty="0"/>
              <a:t>2. Praktikanten ved en fejl redigerer eller sletter en vigtig fil?</a:t>
            </a:r>
          </a:p>
          <a:p>
            <a:pPr>
              <a:buNone/>
            </a:pPr>
            <a:endParaRPr lang="da-DK" b="1" dirty="0"/>
          </a:p>
          <a:p>
            <a:pPr>
              <a:buNone/>
            </a:pPr>
            <a:r>
              <a:rPr lang="da-DK" dirty="0"/>
              <a:t>3. Hvad sker der, hvis data er gemt i skyplatformen går ned, eller praktikanten ændrer adgangsindstillingerne?</a:t>
            </a:r>
          </a:p>
          <a:p>
            <a:endParaRPr lang="da-DK" dirty="0"/>
          </a:p>
        </p:txBody>
      </p:sp>
    </p:spTree>
    <p:extLst>
      <p:ext uri="{BB962C8B-B14F-4D97-AF65-F5344CB8AC3E}">
        <p14:creationId xmlns:p14="http://schemas.microsoft.com/office/powerpoint/2010/main" val="241995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32C12-86DC-9922-E85C-A1EE32CB504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01D6B18-D2C1-34F0-28C6-41642A1D6AC5}"/>
              </a:ext>
            </a:extLst>
          </p:cNvPr>
          <p:cNvSpPr>
            <a:spLocks noGrp="1"/>
          </p:cNvSpPr>
          <p:nvPr>
            <p:ph type="title"/>
          </p:nvPr>
        </p:nvSpPr>
        <p:spPr/>
        <p:txBody>
          <a:bodyPr/>
          <a:lstStyle/>
          <a:p>
            <a:r>
              <a:rPr lang="da-DK" dirty="0"/>
              <a:t>Grundbegreber: Virksomheds assets (aktiver)</a:t>
            </a:r>
          </a:p>
        </p:txBody>
      </p:sp>
      <p:sp>
        <p:nvSpPr>
          <p:cNvPr id="5" name="Rectangle 2">
            <a:extLst>
              <a:ext uri="{FF2B5EF4-FFF2-40B4-BE49-F238E27FC236}">
                <a16:creationId xmlns:a16="http://schemas.microsoft.com/office/drawing/2014/main" id="{4AD88AFF-0360-94C3-D752-6742BF7CD78C}"/>
              </a:ext>
            </a:extLst>
          </p:cNvPr>
          <p:cNvSpPr>
            <a:spLocks noGrp="1" noChangeArrowheads="1"/>
          </p:cNvSpPr>
          <p:nvPr>
            <p:ph sz="quarter" idx="10"/>
          </p:nvPr>
        </p:nvSpPr>
        <p:spPr bwMode="auto">
          <a:xfrm>
            <a:off x="838200" y="1866966"/>
            <a:ext cx="737573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Montserrat Medium" panose="00000600000000000000" pitchFamily="50" charset="0"/>
              </a:rPr>
              <a:t>Fysiske aktiver</a:t>
            </a:r>
            <a:r>
              <a:rPr kumimoji="0" lang="da-DK" altLang="da-DK" sz="1800" b="0" i="0" u="none" strike="noStrike" cap="none" normalizeH="0" baseline="0" dirty="0">
                <a:ln>
                  <a:noFill/>
                </a:ln>
                <a:solidFill>
                  <a:schemeClr val="tx1"/>
                </a:solidFill>
                <a:effectLst/>
                <a:latin typeface="Montserrat Medium" panose="00000600000000000000" pitchFamily="50" charset="0"/>
              </a:rPr>
              <a:t>:</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Bygninger og faciliteter</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Udstyr og maskiner</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Lagerbeholdning</a:t>
            </a:r>
          </a:p>
          <a:p>
            <a:pPr lvl="1" indent="0" eaLnBrk="0" fontAlgn="base" hangingPunct="0">
              <a:lnSpc>
                <a:spcPct val="100000"/>
              </a:lnSpc>
              <a:spcBef>
                <a:spcPct val="0"/>
              </a:spcBef>
              <a:spcAft>
                <a:spcPct val="0"/>
              </a:spcAft>
              <a:buFontTx/>
              <a:buChar char="•"/>
            </a:pPr>
            <a:endParaRPr kumimoji="0" lang="da-DK" altLang="da-DK" b="0" i="0" u="none" strike="noStrike" cap="none" normalizeH="0" baseline="0" dirty="0">
              <a:ln>
                <a:noFill/>
              </a:ln>
              <a:solidFill>
                <a:schemeClr val="tx1"/>
              </a:solidFill>
              <a:effectLst/>
              <a:latin typeface="Montserrat Medium" panose="00000600000000000000" pitchFamily="50" charset="0"/>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Montserrat Medium" panose="00000600000000000000" pitchFamily="50" charset="0"/>
              </a:rPr>
              <a:t>Digitale aktiver</a:t>
            </a:r>
            <a:r>
              <a:rPr kumimoji="0" lang="da-DK" altLang="da-DK" sz="1800" b="0" i="0" u="none" strike="noStrike" cap="none" normalizeH="0" baseline="0" dirty="0">
                <a:ln>
                  <a:noFill/>
                </a:ln>
                <a:solidFill>
                  <a:schemeClr val="tx1"/>
                </a:solidFill>
                <a:effectLst/>
                <a:latin typeface="Montserrat Medium" panose="00000600000000000000" pitchFamily="50" charset="0"/>
              </a:rPr>
              <a:t>:</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Data og information (f.eks. kundedata, finansielle data)</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Software og systemer</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Netværk og servere</a:t>
            </a:r>
          </a:p>
          <a:p>
            <a:pPr lvl="1" indent="0" eaLnBrk="0" fontAlgn="base" hangingPunct="0">
              <a:lnSpc>
                <a:spcPct val="100000"/>
              </a:lnSpc>
              <a:spcBef>
                <a:spcPct val="0"/>
              </a:spcBef>
              <a:spcAft>
                <a:spcPct val="0"/>
              </a:spcAft>
              <a:buFontTx/>
              <a:buChar char="•"/>
            </a:pPr>
            <a:endParaRPr kumimoji="0" lang="da-DK" altLang="da-DK" b="0" i="0" u="none" strike="noStrike" cap="none" normalizeH="0" baseline="0" dirty="0">
              <a:ln>
                <a:noFill/>
              </a:ln>
              <a:solidFill>
                <a:schemeClr val="tx1"/>
              </a:solidFill>
              <a:effectLst/>
              <a:latin typeface="Montserrat Medium" panose="00000600000000000000" pitchFamily="50" charset="0"/>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1" i="0" u="none" strike="noStrike" cap="none" normalizeH="0" baseline="0" dirty="0">
                <a:ln>
                  <a:noFill/>
                </a:ln>
                <a:solidFill>
                  <a:schemeClr val="tx1"/>
                </a:solidFill>
                <a:effectLst/>
                <a:latin typeface="Montserrat Medium" panose="00000600000000000000" pitchFamily="50" charset="0"/>
              </a:rPr>
              <a:t>Immaterielle aktiver</a:t>
            </a:r>
            <a:r>
              <a:rPr kumimoji="0" lang="da-DK" altLang="da-DK" sz="1800" b="0" i="0" u="none" strike="noStrike" cap="none" normalizeH="0" baseline="0" dirty="0">
                <a:ln>
                  <a:noFill/>
                </a:ln>
                <a:solidFill>
                  <a:schemeClr val="tx1"/>
                </a:solidFill>
                <a:effectLst/>
                <a:latin typeface="Montserrat Medium" panose="00000600000000000000" pitchFamily="50" charset="0"/>
              </a:rPr>
              <a:t>:</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Varemærker og patenter</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Omdømme</a:t>
            </a:r>
          </a:p>
          <a:p>
            <a:pPr lvl="1" indent="0" eaLnBrk="0" fontAlgn="base" hangingPunct="0">
              <a:lnSpc>
                <a:spcPct val="100000"/>
              </a:lnSpc>
              <a:spcBef>
                <a:spcPct val="0"/>
              </a:spcBef>
              <a:spcAft>
                <a:spcPct val="0"/>
              </a:spcAft>
              <a:buFontTx/>
              <a:buChar char="•"/>
            </a:pPr>
            <a:r>
              <a:rPr kumimoji="0" lang="da-DK" altLang="da-DK" b="0" i="0" u="none" strike="noStrike" cap="none" normalizeH="0" baseline="0" dirty="0">
                <a:ln>
                  <a:noFill/>
                </a:ln>
                <a:solidFill>
                  <a:schemeClr val="tx1"/>
                </a:solidFill>
                <a:effectLst/>
                <a:latin typeface="Montserrat Medium" panose="00000600000000000000" pitchFamily="50" charset="0"/>
              </a:rPr>
              <a:t> Intellektuel ejendom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0982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6D061-CAB7-B9E6-3C7E-010DD8700571}"/>
              </a:ext>
            </a:extLst>
          </p:cNvPr>
          <p:cNvSpPr>
            <a:spLocks noGrp="1"/>
          </p:cNvSpPr>
          <p:nvPr>
            <p:ph type="title"/>
          </p:nvPr>
        </p:nvSpPr>
        <p:spPr/>
        <p:txBody>
          <a:bodyPr/>
          <a:lstStyle/>
          <a:p>
            <a:r>
              <a:rPr lang="da-DK" dirty="0"/>
              <a:t>Grundbegreber: Trusler, sårbarheder, risici og </a:t>
            </a:r>
            <a:r>
              <a:rPr lang="da-DK" dirty="0" err="1"/>
              <a:t>impact</a:t>
            </a:r>
            <a:endParaRPr lang="da-DK" dirty="0"/>
          </a:p>
        </p:txBody>
      </p:sp>
      <p:sp>
        <p:nvSpPr>
          <p:cNvPr id="3" name="Pladsholder til indhold 2">
            <a:extLst>
              <a:ext uri="{FF2B5EF4-FFF2-40B4-BE49-F238E27FC236}">
                <a16:creationId xmlns:a16="http://schemas.microsoft.com/office/drawing/2014/main" id="{B6CB1F54-7B65-9433-4A57-48CE77E666DC}"/>
              </a:ext>
            </a:extLst>
          </p:cNvPr>
          <p:cNvSpPr>
            <a:spLocks noGrp="1"/>
          </p:cNvSpPr>
          <p:nvPr>
            <p:ph sz="quarter" idx="10"/>
          </p:nvPr>
        </p:nvSpPr>
        <p:spPr>
          <a:xfrm>
            <a:off x="838200" y="1799429"/>
            <a:ext cx="10515600" cy="4398291"/>
          </a:xfrm>
        </p:spPr>
        <p:txBody>
          <a:bodyPr/>
          <a:lstStyle/>
          <a:p>
            <a:pPr marL="285750" indent="-285750">
              <a:buFont typeface="Arial" panose="020B0604020202020204" pitchFamily="34" charset="0"/>
              <a:buChar char="•"/>
            </a:pPr>
            <a:r>
              <a:rPr lang="da-DK" dirty="0"/>
              <a:t>Trussel: En mulig påvirkning af et ”asset” – potentiel incident</a:t>
            </a:r>
          </a:p>
          <a:p>
            <a:pPr marL="285750" indent="-285750">
              <a:buFont typeface="Arial" panose="020B0604020202020204" pitchFamily="34" charset="0"/>
              <a:buChar char="•"/>
            </a:pPr>
            <a:r>
              <a:rPr lang="da-DK" dirty="0"/>
              <a:t>Sårbarhed: En svaghed ved et ”asset”</a:t>
            </a:r>
          </a:p>
          <a:p>
            <a:pPr marL="285750" indent="-285750">
              <a:buFont typeface="Arial" panose="020B0604020202020204" pitchFamily="34" charset="0"/>
              <a:buChar char="•"/>
            </a:pPr>
            <a:r>
              <a:rPr lang="da-DK" dirty="0"/>
              <a:t>Risiko: Den mulige effekt på ”asset”</a:t>
            </a:r>
          </a:p>
          <a:p>
            <a:pPr marL="285750" indent="-285750">
              <a:buFont typeface="Arial" panose="020B0604020202020204" pitchFamily="34" charset="0"/>
              <a:buChar char="•"/>
            </a:pPr>
            <a:r>
              <a:rPr lang="da-DK" dirty="0" err="1"/>
              <a:t>Impact</a:t>
            </a:r>
            <a:r>
              <a:rPr lang="da-DK" dirty="0"/>
              <a:t>: Konsekvens af en hændelse</a:t>
            </a:r>
          </a:p>
          <a:p>
            <a:pPr marL="285750" indent="-285750">
              <a:buFont typeface="Arial" panose="020B0604020202020204" pitchFamily="34" charset="0"/>
              <a:buChar char="•"/>
            </a:pPr>
            <a:endParaRPr lang="da-DK" dirty="0"/>
          </a:p>
          <a:p>
            <a:endParaRPr lang="da-DK" dirty="0"/>
          </a:p>
        </p:txBody>
      </p:sp>
      <p:pic>
        <p:nvPicPr>
          <p:cNvPr id="6" name="Billede 5">
            <a:extLst>
              <a:ext uri="{FF2B5EF4-FFF2-40B4-BE49-F238E27FC236}">
                <a16:creationId xmlns:a16="http://schemas.microsoft.com/office/drawing/2014/main" id="{74AF0B1D-A7ED-E144-3F64-C41832740206}"/>
              </a:ext>
            </a:extLst>
          </p:cNvPr>
          <p:cNvPicPr>
            <a:picLocks noChangeAspect="1"/>
          </p:cNvPicPr>
          <p:nvPr/>
        </p:nvPicPr>
        <p:blipFill>
          <a:blip r:embed="rId2"/>
          <a:stretch>
            <a:fillRect/>
          </a:stretch>
        </p:blipFill>
        <p:spPr>
          <a:xfrm>
            <a:off x="1054310" y="3697357"/>
            <a:ext cx="9850544" cy="1443220"/>
          </a:xfrm>
          <a:prstGeom prst="rect">
            <a:avLst/>
          </a:prstGeom>
        </p:spPr>
      </p:pic>
    </p:spTree>
    <p:extLst>
      <p:ext uri="{BB962C8B-B14F-4D97-AF65-F5344CB8AC3E}">
        <p14:creationId xmlns:p14="http://schemas.microsoft.com/office/powerpoint/2010/main" val="971733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9D4BC-8713-E816-9AFC-D6EAE7A72CFA}"/>
              </a:ext>
            </a:extLst>
          </p:cNvPr>
          <p:cNvSpPr>
            <a:spLocks noGrp="1"/>
          </p:cNvSpPr>
          <p:nvPr>
            <p:ph type="title"/>
          </p:nvPr>
        </p:nvSpPr>
        <p:spPr/>
        <p:txBody>
          <a:bodyPr/>
          <a:lstStyle/>
          <a:p>
            <a:r>
              <a:rPr lang="da-DK" dirty="0"/>
              <a:t>Simpel illustration</a:t>
            </a:r>
          </a:p>
        </p:txBody>
      </p:sp>
      <p:pic>
        <p:nvPicPr>
          <p:cNvPr id="5" name="Pladsholder til indhold 4">
            <a:extLst>
              <a:ext uri="{FF2B5EF4-FFF2-40B4-BE49-F238E27FC236}">
                <a16:creationId xmlns:a16="http://schemas.microsoft.com/office/drawing/2014/main" id="{81CBD01B-9FD2-FA0E-9C8A-09276B5F1D4C}"/>
              </a:ext>
            </a:extLst>
          </p:cNvPr>
          <p:cNvPicPr>
            <a:picLocks noGrp="1" noChangeAspect="1"/>
          </p:cNvPicPr>
          <p:nvPr>
            <p:ph sz="quarter" idx="10"/>
          </p:nvPr>
        </p:nvPicPr>
        <p:blipFill>
          <a:blip r:embed="rId2"/>
          <a:stretch>
            <a:fillRect/>
          </a:stretch>
        </p:blipFill>
        <p:spPr>
          <a:xfrm>
            <a:off x="2047676" y="1891400"/>
            <a:ext cx="7715647" cy="4140413"/>
          </a:xfrm>
        </p:spPr>
      </p:pic>
      <p:sp>
        <p:nvSpPr>
          <p:cNvPr id="7" name="Tekstfelt 6">
            <a:extLst>
              <a:ext uri="{FF2B5EF4-FFF2-40B4-BE49-F238E27FC236}">
                <a16:creationId xmlns:a16="http://schemas.microsoft.com/office/drawing/2014/main" id="{467B5D54-080C-DD28-9C9D-48CB5CF71427}"/>
              </a:ext>
            </a:extLst>
          </p:cNvPr>
          <p:cNvSpPr txBox="1"/>
          <p:nvPr/>
        </p:nvSpPr>
        <p:spPr>
          <a:xfrm>
            <a:off x="838200" y="6189768"/>
            <a:ext cx="12091407" cy="246221"/>
          </a:xfrm>
          <a:prstGeom prst="rect">
            <a:avLst/>
          </a:prstGeom>
          <a:noFill/>
        </p:spPr>
        <p:txBody>
          <a:bodyPr wrap="square">
            <a:spAutoFit/>
          </a:bodyPr>
          <a:lstStyle/>
          <a:p>
            <a:r>
              <a:rPr lang="en-US" sz="1000" dirty="0"/>
              <a:t>From Security in Computing, Fifth Edition, by Charles P. Pfleeger, et al. (ISBN: 9780134085043). Copyright 2015 by Pearson Education, Inc. All rights reserved.</a:t>
            </a:r>
            <a:endParaRPr lang="da-DK" sz="1000" dirty="0"/>
          </a:p>
        </p:txBody>
      </p:sp>
      <p:pic>
        <p:nvPicPr>
          <p:cNvPr id="4" name="Billede 3">
            <a:extLst>
              <a:ext uri="{FF2B5EF4-FFF2-40B4-BE49-F238E27FC236}">
                <a16:creationId xmlns:a16="http://schemas.microsoft.com/office/drawing/2014/main" id="{444541FE-4141-75C0-E6FF-70092B3EA12F}"/>
              </a:ext>
            </a:extLst>
          </p:cNvPr>
          <p:cNvPicPr>
            <a:picLocks noChangeAspect="1"/>
          </p:cNvPicPr>
          <p:nvPr/>
        </p:nvPicPr>
        <p:blipFill>
          <a:blip r:embed="rId3"/>
          <a:stretch>
            <a:fillRect/>
          </a:stretch>
        </p:blipFill>
        <p:spPr>
          <a:xfrm>
            <a:off x="10090777" y="3961606"/>
            <a:ext cx="1723990" cy="1067119"/>
          </a:xfrm>
          <a:prstGeom prst="rect">
            <a:avLst/>
          </a:prstGeom>
        </p:spPr>
      </p:pic>
      <p:sp>
        <p:nvSpPr>
          <p:cNvPr id="6" name="Tekstfelt 5">
            <a:extLst>
              <a:ext uri="{FF2B5EF4-FFF2-40B4-BE49-F238E27FC236}">
                <a16:creationId xmlns:a16="http://schemas.microsoft.com/office/drawing/2014/main" id="{26B63FD9-46F1-A3A0-CA74-BA1AE999612D}"/>
              </a:ext>
            </a:extLst>
          </p:cNvPr>
          <p:cNvSpPr txBox="1"/>
          <p:nvPr/>
        </p:nvSpPr>
        <p:spPr>
          <a:xfrm>
            <a:off x="9939867" y="3105834"/>
            <a:ext cx="1904689" cy="646331"/>
          </a:xfrm>
          <a:prstGeom prst="rect">
            <a:avLst/>
          </a:prstGeom>
          <a:noFill/>
        </p:spPr>
        <p:txBody>
          <a:bodyPr wrap="none" rtlCol="0">
            <a:spAutoFit/>
          </a:bodyPr>
          <a:lstStyle/>
          <a:p>
            <a:r>
              <a:rPr lang="da-DK" dirty="0"/>
              <a:t>Sandsynlighed</a:t>
            </a:r>
          </a:p>
          <a:p>
            <a:r>
              <a:rPr lang="da-DK" dirty="0"/>
              <a:t>Konsekvens</a:t>
            </a:r>
          </a:p>
        </p:txBody>
      </p:sp>
    </p:spTree>
    <p:extLst>
      <p:ext uri="{BB962C8B-B14F-4D97-AF65-F5344CB8AC3E}">
        <p14:creationId xmlns:p14="http://schemas.microsoft.com/office/powerpoint/2010/main" val="1865243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10ED2-CCDA-ACBF-5B10-017033B558C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F7169C-6CF0-1F5B-88F3-70A64E274F56}"/>
              </a:ext>
            </a:extLst>
          </p:cNvPr>
          <p:cNvSpPr>
            <a:spLocks noGrp="1"/>
          </p:cNvSpPr>
          <p:nvPr>
            <p:ph type="title"/>
          </p:nvPr>
        </p:nvSpPr>
        <p:spPr>
          <a:xfrm>
            <a:off x="838200" y="558902"/>
            <a:ext cx="10515600" cy="920749"/>
          </a:xfrm>
        </p:spPr>
        <p:txBody>
          <a:bodyPr/>
          <a:lstStyle/>
          <a:p>
            <a:r>
              <a:rPr lang="da-DK" dirty="0"/>
              <a:t>Hvad er </a:t>
            </a:r>
            <a:r>
              <a:rPr lang="da-DK"/>
              <a:t>riskoappetit</a:t>
            </a:r>
            <a:r>
              <a:rPr lang="da-DK" dirty="0"/>
              <a:t> , tolerance og tærskel</a:t>
            </a:r>
          </a:p>
        </p:txBody>
      </p:sp>
      <p:sp>
        <p:nvSpPr>
          <p:cNvPr id="3" name="Pladsholder til indhold 2">
            <a:extLst>
              <a:ext uri="{FF2B5EF4-FFF2-40B4-BE49-F238E27FC236}">
                <a16:creationId xmlns:a16="http://schemas.microsoft.com/office/drawing/2014/main" id="{D23DA890-1C90-2688-0844-96AA1B3E9C7B}"/>
              </a:ext>
            </a:extLst>
          </p:cNvPr>
          <p:cNvSpPr>
            <a:spLocks noGrp="1"/>
          </p:cNvSpPr>
          <p:nvPr>
            <p:ph sz="quarter" idx="10"/>
          </p:nvPr>
        </p:nvSpPr>
        <p:spPr>
          <a:xfrm>
            <a:off x="838200" y="1305703"/>
            <a:ext cx="10515600" cy="4398291"/>
          </a:xfrm>
        </p:spPr>
        <p:txBody>
          <a:bodyPr/>
          <a:lstStyle/>
          <a:p>
            <a:r>
              <a:rPr lang="da-DK" b="1" dirty="0"/>
              <a:t>Risikoappetit</a:t>
            </a:r>
            <a:r>
              <a:rPr lang="da-DK" dirty="0"/>
              <a:t> </a:t>
            </a:r>
          </a:p>
          <a:p>
            <a:r>
              <a:rPr lang="da-DK" dirty="0"/>
              <a:t>Er den risiko, en organisation </a:t>
            </a:r>
            <a:r>
              <a:rPr lang="da-DK" dirty="0">
                <a:solidFill>
                  <a:srgbClr val="FF0000"/>
                </a:solidFill>
              </a:rPr>
              <a:t>er villig til at acceptere </a:t>
            </a:r>
            <a:r>
              <a:rPr lang="da-DK" dirty="0"/>
              <a:t>i jagten på sine mål og strategier. Det er en central del af en organisations risikostyring, da det hjælper med at definere grænserne for, hvad der er acceptabelt i forhold til potentielle risici, der kan opstå i forbindelse med beslutninger, investeringer, eller operationelle aktiviteter. </a:t>
            </a:r>
            <a:r>
              <a:rPr lang="da-DK" dirty="0">
                <a:solidFill>
                  <a:srgbClr val="FF0000"/>
                </a:solidFill>
              </a:rPr>
              <a:t>(eks. acceptabel risiko for phishingangreb)</a:t>
            </a:r>
          </a:p>
          <a:p>
            <a:endParaRPr lang="da-DK" dirty="0"/>
          </a:p>
          <a:p>
            <a:r>
              <a:rPr lang="da-DK" b="1" dirty="0"/>
              <a:t>Risikotolerance</a:t>
            </a:r>
            <a:r>
              <a:rPr lang="da-DK" dirty="0"/>
              <a:t> refererer til den mængde risiko, en organisation eller individ er villig og i stand til at acceptere, når de står overfor usikkerhed og potentielle tab. Det beskriver den grænse for risiko, der anses som </a:t>
            </a:r>
            <a:r>
              <a:rPr lang="da-DK" dirty="0">
                <a:solidFill>
                  <a:srgbClr val="FF0000"/>
                </a:solidFill>
              </a:rPr>
              <a:t>acceptabel</a:t>
            </a:r>
            <a:r>
              <a:rPr lang="da-DK" dirty="0"/>
              <a:t>, uden at det får negative konsekvenser for organisationen mål, ressourcer eller bæredygtighed. Lovkrav definerer naturligvis en tydelig grænse for tolerance. (</a:t>
            </a:r>
            <a:r>
              <a:rPr lang="da-DK" dirty="0">
                <a:solidFill>
                  <a:srgbClr val="FF0000"/>
                </a:solidFill>
              </a:rPr>
              <a:t>eks. acceptabel nedetid – hvor meget kan vi afvige fra appetit uden at reagere)</a:t>
            </a:r>
          </a:p>
          <a:p>
            <a:endParaRPr lang="da-DK" dirty="0"/>
          </a:p>
          <a:p>
            <a:r>
              <a:rPr lang="da-DK" b="1" dirty="0"/>
              <a:t>Risikotærskel</a:t>
            </a:r>
            <a:r>
              <a:rPr lang="da-DK" dirty="0"/>
              <a:t>: Er det punkt, hvor risikoen </a:t>
            </a:r>
            <a:r>
              <a:rPr lang="da-DK" dirty="0">
                <a:solidFill>
                  <a:srgbClr val="FF0000"/>
                </a:solidFill>
              </a:rPr>
              <a:t>bliver "for meget" </a:t>
            </a:r>
            <a:r>
              <a:rPr lang="da-DK" dirty="0"/>
              <a:t>for organisationen at håndtere, hvilket fører til, at der skal træffes handling. Det fungerer som en mere konkret og målt grænse for, hvornår risikoen kræver opmærksomhed. </a:t>
            </a:r>
            <a:r>
              <a:rPr lang="da-DK" dirty="0">
                <a:solidFill>
                  <a:srgbClr val="FF0000"/>
                </a:solidFill>
              </a:rPr>
              <a:t>(eks. adgang til patientdata)</a:t>
            </a:r>
          </a:p>
          <a:p>
            <a:endParaRPr lang="da-DK" dirty="0"/>
          </a:p>
        </p:txBody>
      </p:sp>
    </p:spTree>
    <p:extLst>
      <p:ext uri="{BB962C8B-B14F-4D97-AF65-F5344CB8AC3E}">
        <p14:creationId xmlns:p14="http://schemas.microsoft.com/office/powerpoint/2010/main" val="1773410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A045E1-086B-8399-D29C-5C82995A0FE1}"/>
              </a:ext>
            </a:extLst>
          </p:cNvPr>
          <p:cNvSpPr>
            <a:spLocks noGrp="1"/>
          </p:cNvSpPr>
          <p:nvPr>
            <p:ph type="title"/>
          </p:nvPr>
        </p:nvSpPr>
        <p:spPr/>
        <p:txBody>
          <a:bodyPr/>
          <a:lstStyle/>
          <a:p>
            <a:r>
              <a:rPr lang="da-DK" dirty="0"/>
              <a:t>Opgave</a:t>
            </a:r>
          </a:p>
        </p:txBody>
      </p:sp>
      <p:sp>
        <p:nvSpPr>
          <p:cNvPr id="3" name="Pladsholder til indhold 2">
            <a:extLst>
              <a:ext uri="{FF2B5EF4-FFF2-40B4-BE49-F238E27FC236}">
                <a16:creationId xmlns:a16="http://schemas.microsoft.com/office/drawing/2014/main" id="{A556ADF0-505F-93A4-5EEE-805B7714CA49}"/>
              </a:ext>
            </a:extLst>
          </p:cNvPr>
          <p:cNvSpPr>
            <a:spLocks noGrp="1"/>
          </p:cNvSpPr>
          <p:nvPr>
            <p:ph sz="quarter" idx="10"/>
          </p:nvPr>
        </p:nvSpPr>
        <p:spPr/>
        <p:txBody>
          <a:bodyPr/>
          <a:lstStyle/>
          <a:p>
            <a:r>
              <a:rPr lang="da-DK" dirty="0"/>
              <a:t>Tal med en makker og prøv at udfylde risikokæden på slide 34 med et eksempel.</a:t>
            </a:r>
          </a:p>
        </p:txBody>
      </p:sp>
    </p:spTree>
    <p:extLst>
      <p:ext uri="{BB962C8B-B14F-4D97-AF65-F5344CB8AC3E}">
        <p14:creationId xmlns:p14="http://schemas.microsoft.com/office/powerpoint/2010/main" val="2864515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6D061-CAB7-B9E6-3C7E-010DD8700571}"/>
              </a:ext>
            </a:extLst>
          </p:cNvPr>
          <p:cNvSpPr>
            <a:spLocks noGrp="1"/>
          </p:cNvSpPr>
          <p:nvPr>
            <p:ph type="title"/>
          </p:nvPr>
        </p:nvSpPr>
        <p:spPr/>
        <p:txBody>
          <a:bodyPr/>
          <a:lstStyle/>
          <a:p>
            <a:r>
              <a:rPr lang="en-US" dirty="0" err="1"/>
              <a:t>Grundbegreber</a:t>
            </a:r>
            <a:r>
              <a:rPr lang="en-US" dirty="0"/>
              <a:t>: Identity, authentication and authorization</a:t>
            </a:r>
          </a:p>
        </p:txBody>
      </p:sp>
      <p:sp>
        <p:nvSpPr>
          <p:cNvPr id="3" name="Pladsholder til indhold 2">
            <a:extLst>
              <a:ext uri="{FF2B5EF4-FFF2-40B4-BE49-F238E27FC236}">
                <a16:creationId xmlns:a16="http://schemas.microsoft.com/office/drawing/2014/main" id="{B6CB1F54-7B65-9433-4A57-48CE77E666DC}"/>
              </a:ext>
            </a:extLst>
          </p:cNvPr>
          <p:cNvSpPr>
            <a:spLocks noGrp="1"/>
          </p:cNvSpPr>
          <p:nvPr>
            <p:ph sz="quarter" idx="10"/>
          </p:nvPr>
        </p:nvSpPr>
        <p:spPr/>
        <p:txBody>
          <a:bodyPr/>
          <a:lstStyle/>
          <a:p>
            <a:pPr marL="285750" indent="-285750">
              <a:buFont typeface="Arial" panose="020B0604020202020204" pitchFamily="34" charset="0"/>
              <a:buChar char="•"/>
            </a:pPr>
            <a:r>
              <a:rPr lang="da-DK" dirty="0"/>
              <a:t>Identitet: </a:t>
            </a:r>
            <a:r>
              <a:rPr lang="da-DK" dirty="0" err="1"/>
              <a:t>Bruger-ID</a:t>
            </a:r>
            <a:r>
              <a:rPr lang="da-DK" dirty="0"/>
              <a:t>, </a:t>
            </a:r>
            <a:r>
              <a:rPr lang="da-DK" dirty="0" err="1"/>
              <a:t>ID-kort</a:t>
            </a:r>
            <a:r>
              <a:rPr lang="da-DK" dirty="0"/>
              <a:t>, fingeraftryk ………</a:t>
            </a:r>
          </a:p>
          <a:p>
            <a:pPr marL="285750" indent="-285750">
              <a:buFont typeface="Arial" panose="020B0604020202020204" pitchFamily="34" charset="0"/>
              <a:buChar char="•"/>
            </a:pPr>
            <a:r>
              <a:rPr lang="da-DK" dirty="0"/>
              <a:t>Autentifikation: Godkendelse af bruger - MFA</a:t>
            </a:r>
          </a:p>
          <a:p>
            <a:pPr marL="285750" indent="-285750">
              <a:buFont typeface="Arial" panose="020B0604020202020204" pitchFamily="34" charset="0"/>
              <a:buChar char="•"/>
            </a:pPr>
            <a:r>
              <a:rPr lang="da-DK" dirty="0"/>
              <a:t>Autorisation: Hvad må man have adgang til</a:t>
            </a:r>
          </a:p>
          <a:p>
            <a:pPr marL="285750" indent="-285750">
              <a:buFont typeface="Arial" panose="020B0604020202020204" pitchFamily="34" charset="0"/>
              <a:buChar char="•"/>
            </a:pPr>
            <a:endParaRPr lang="da-DK" dirty="0"/>
          </a:p>
          <a:p>
            <a:endParaRPr lang="da-DK" dirty="0"/>
          </a:p>
        </p:txBody>
      </p:sp>
      <p:pic>
        <p:nvPicPr>
          <p:cNvPr id="6" name="Billede 5">
            <a:extLst>
              <a:ext uri="{FF2B5EF4-FFF2-40B4-BE49-F238E27FC236}">
                <a16:creationId xmlns:a16="http://schemas.microsoft.com/office/drawing/2014/main" id="{08D5E605-C362-71CF-2F71-95719BF9C34E}"/>
              </a:ext>
            </a:extLst>
          </p:cNvPr>
          <p:cNvPicPr>
            <a:picLocks noChangeAspect="1"/>
          </p:cNvPicPr>
          <p:nvPr/>
        </p:nvPicPr>
        <p:blipFill>
          <a:blip r:embed="rId2"/>
          <a:stretch>
            <a:fillRect/>
          </a:stretch>
        </p:blipFill>
        <p:spPr>
          <a:xfrm>
            <a:off x="314529" y="3244515"/>
            <a:ext cx="6545229" cy="2394937"/>
          </a:xfrm>
          <a:prstGeom prst="rect">
            <a:avLst/>
          </a:prstGeom>
        </p:spPr>
      </p:pic>
      <p:pic>
        <p:nvPicPr>
          <p:cNvPr id="4098" name="Picture 2" descr="Et par jokes om password! - Min mening om IT sikkerhed og mobilitet">
            <a:extLst>
              <a:ext uri="{FF2B5EF4-FFF2-40B4-BE49-F238E27FC236}">
                <a16:creationId xmlns:a16="http://schemas.microsoft.com/office/drawing/2014/main" id="{EBF9DC94-B4FA-9D23-4BC6-536BC2DCE3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6187" y="1771074"/>
            <a:ext cx="3449614" cy="1811047"/>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6518AC6B-98DD-B0B0-91C4-BEFDC29BD933}"/>
              </a:ext>
            </a:extLst>
          </p:cNvPr>
          <p:cNvSpPr txBox="1"/>
          <p:nvPr/>
        </p:nvSpPr>
        <p:spPr>
          <a:xfrm>
            <a:off x="1548011" y="5910929"/>
            <a:ext cx="103294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rPr>
              <a:t>Anvender I MFA ?  - til hvad?</a:t>
            </a:r>
          </a:p>
        </p:txBody>
      </p:sp>
      <p:sp>
        <p:nvSpPr>
          <p:cNvPr id="7" name="Tekstfelt 6">
            <a:extLst>
              <a:ext uri="{FF2B5EF4-FFF2-40B4-BE49-F238E27FC236}">
                <a16:creationId xmlns:a16="http://schemas.microsoft.com/office/drawing/2014/main" id="{B022EECC-6B87-097D-377C-92538021D95D}"/>
              </a:ext>
            </a:extLst>
          </p:cNvPr>
          <p:cNvSpPr txBox="1"/>
          <p:nvPr/>
        </p:nvSpPr>
        <p:spPr>
          <a:xfrm>
            <a:off x="7000671" y="3716377"/>
            <a:ext cx="4876800" cy="2518638"/>
          </a:xfrm>
          <a:prstGeom prst="rect">
            <a:avLst/>
          </a:prstGeom>
          <a:noFill/>
        </p:spPr>
        <p:txBody>
          <a:bodyPr wrap="square">
            <a:spAutoFit/>
          </a:bodyPr>
          <a:lstStyle/>
          <a:p>
            <a:pPr algn="l">
              <a:spcBef>
                <a:spcPts val="1350"/>
              </a:spcBef>
              <a:spcAft>
                <a:spcPts val="2250"/>
              </a:spcAft>
              <a:buFont typeface="Arial" panose="020B0604020202020204" pitchFamily="34" charset="0"/>
              <a:buChar char="•"/>
            </a:pPr>
            <a:r>
              <a:rPr lang="da-DK" sz="1600" b="0" i="0" dirty="0">
                <a:solidFill>
                  <a:srgbClr val="1E1E1E"/>
                </a:solidFill>
                <a:effectLst/>
                <a:latin typeface="Montserrat Medium" panose="00000600000000000000" pitchFamily="50" charset="0"/>
              </a:rPr>
              <a:t>Noget, du ved – f.eks. en adgangskode eller en pinkode udenad. </a:t>
            </a:r>
          </a:p>
          <a:p>
            <a:pPr algn="l">
              <a:spcBef>
                <a:spcPts val="1350"/>
              </a:spcBef>
              <a:spcAft>
                <a:spcPts val="2250"/>
              </a:spcAft>
              <a:buFont typeface="Arial" panose="020B0604020202020204" pitchFamily="34" charset="0"/>
              <a:buChar char="•"/>
            </a:pPr>
            <a:r>
              <a:rPr lang="da-DK" sz="1600" b="0" i="0" dirty="0">
                <a:solidFill>
                  <a:srgbClr val="1E1E1E"/>
                </a:solidFill>
                <a:effectLst/>
                <a:latin typeface="Montserrat Medium" panose="00000600000000000000" pitchFamily="50" charset="0"/>
              </a:rPr>
              <a:t>Noget, du har – f.eks. en smartphone eller en sikker USB-nøgle. </a:t>
            </a:r>
          </a:p>
          <a:p>
            <a:pPr algn="l">
              <a:spcBef>
                <a:spcPts val="1350"/>
              </a:spcBef>
              <a:spcAft>
                <a:spcPts val="2250"/>
              </a:spcAft>
              <a:buFont typeface="Arial" panose="020B0604020202020204" pitchFamily="34" charset="0"/>
              <a:buChar char="•"/>
            </a:pPr>
            <a:r>
              <a:rPr lang="da-DK" sz="1600" b="0" i="0" dirty="0">
                <a:solidFill>
                  <a:srgbClr val="1E1E1E"/>
                </a:solidFill>
                <a:effectLst/>
                <a:latin typeface="Montserrat Medium" panose="00000600000000000000" pitchFamily="50" charset="0"/>
              </a:rPr>
              <a:t>Noget, du er – f.eks. et fingeraftryk eller ansigtsgenkendelse. </a:t>
            </a:r>
          </a:p>
        </p:txBody>
      </p:sp>
    </p:spTree>
    <p:extLst>
      <p:ext uri="{BB962C8B-B14F-4D97-AF65-F5344CB8AC3E}">
        <p14:creationId xmlns:p14="http://schemas.microsoft.com/office/powerpoint/2010/main" val="75649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6D061-CAB7-B9E6-3C7E-010DD8700571}"/>
              </a:ext>
            </a:extLst>
          </p:cNvPr>
          <p:cNvSpPr>
            <a:spLocks noGrp="1"/>
          </p:cNvSpPr>
          <p:nvPr>
            <p:ph type="title"/>
          </p:nvPr>
        </p:nvSpPr>
        <p:spPr/>
        <p:txBody>
          <a:bodyPr/>
          <a:lstStyle/>
          <a:p>
            <a:r>
              <a:rPr lang="en-US" dirty="0" err="1"/>
              <a:t>Grundbegreber</a:t>
            </a:r>
            <a:r>
              <a:rPr lang="en-US" dirty="0"/>
              <a:t>: Accountability, audit and compliance</a:t>
            </a:r>
          </a:p>
        </p:txBody>
      </p:sp>
      <p:sp>
        <p:nvSpPr>
          <p:cNvPr id="3" name="Pladsholder til indhold 2">
            <a:extLst>
              <a:ext uri="{FF2B5EF4-FFF2-40B4-BE49-F238E27FC236}">
                <a16:creationId xmlns:a16="http://schemas.microsoft.com/office/drawing/2014/main" id="{B6CB1F54-7B65-9433-4A57-48CE77E666DC}"/>
              </a:ext>
            </a:extLst>
          </p:cNvPr>
          <p:cNvSpPr>
            <a:spLocks noGrp="1"/>
          </p:cNvSpPr>
          <p:nvPr>
            <p:ph sz="quarter" idx="10"/>
          </p:nvPr>
        </p:nvSpPr>
        <p:spPr/>
        <p:txBody>
          <a:bodyPr/>
          <a:lstStyle/>
          <a:p>
            <a:pPr marL="285750" indent="-285750">
              <a:buFont typeface="Arial" panose="020B0604020202020204" pitchFamily="34" charset="0"/>
              <a:buChar char="•"/>
            </a:pPr>
            <a:r>
              <a:rPr lang="en-US" dirty="0"/>
              <a:t>Accountability: </a:t>
            </a:r>
            <a:r>
              <a:rPr lang="en-US" dirty="0" err="1"/>
              <a:t>Hvem</a:t>
            </a:r>
            <a:r>
              <a:rPr lang="en-US" dirty="0"/>
              <a:t> er </a:t>
            </a:r>
            <a:r>
              <a:rPr lang="en-US" dirty="0" err="1"/>
              <a:t>ansvarlige</a:t>
            </a:r>
            <a:r>
              <a:rPr lang="en-US" dirty="0"/>
              <a:t> for </a:t>
            </a:r>
            <a:r>
              <a:rPr lang="en-US" dirty="0" err="1"/>
              <a:t>hvad</a:t>
            </a:r>
            <a:r>
              <a:rPr lang="en-US" dirty="0"/>
              <a:t>?</a:t>
            </a:r>
          </a:p>
          <a:p>
            <a:pPr marL="285750" indent="-285750">
              <a:buFont typeface="Arial" panose="020B0604020202020204" pitchFamily="34" charset="0"/>
              <a:buChar char="•"/>
            </a:pPr>
            <a:r>
              <a:rPr lang="en-US" dirty="0"/>
              <a:t>Audit: </a:t>
            </a:r>
            <a:r>
              <a:rPr lang="da-DK" dirty="0"/>
              <a:t>En formel proces for at kontrollere/sikre overholdelse af X</a:t>
            </a:r>
          </a:p>
          <a:p>
            <a:pPr marL="285750" indent="-285750">
              <a:buFont typeface="Arial" panose="020B0604020202020204" pitchFamily="34" charset="0"/>
              <a:buChar char="•"/>
            </a:pPr>
            <a:r>
              <a:rPr lang="en-US" dirty="0"/>
              <a:t>Compliance: </a:t>
            </a:r>
            <a:r>
              <a:rPr lang="da-DK" dirty="0"/>
              <a:t>Sikre at en standard/politik overholdes</a:t>
            </a:r>
          </a:p>
          <a:p>
            <a:pPr marL="285750" indent="-285750">
              <a:buFont typeface="Arial" panose="020B0604020202020204" pitchFamily="34" charset="0"/>
              <a:buChar char="•"/>
            </a:pPr>
            <a:endParaRPr lang="da-DK" dirty="0"/>
          </a:p>
          <a:p>
            <a:pPr marL="285750" indent="-285750">
              <a:buFont typeface="Arial" panose="020B0604020202020204" pitchFamily="34" charset="0"/>
              <a:buChar char="•"/>
            </a:pPr>
            <a:r>
              <a:rPr lang="da-DK" dirty="0"/>
              <a:t>Etik:</a:t>
            </a:r>
          </a:p>
          <a:p>
            <a:pPr marL="742950" lvl="1" indent="-285750">
              <a:buFont typeface="Arial" panose="020B0604020202020204" pitchFamily="34" charset="0"/>
              <a:buChar char="•"/>
            </a:pPr>
            <a:r>
              <a:rPr lang="da-DK" b="0" dirty="0"/>
              <a:t>Særlig tillid, troværdig</a:t>
            </a:r>
          </a:p>
          <a:p>
            <a:pPr marL="742950" lvl="1" indent="-285750">
              <a:buFont typeface="Arial" panose="020B0604020202020204" pitchFamily="34" charset="0"/>
              <a:buChar char="•"/>
            </a:pPr>
            <a:r>
              <a:rPr lang="da-DK" b="0" dirty="0"/>
              <a:t>Fortrolighed</a:t>
            </a:r>
          </a:p>
          <a:p>
            <a:pPr marL="742950" lvl="1" indent="-285750">
              <a:buFont typeface="Arial" panose="020B0604020202020204" pitchFamily="34" charset="0"/>
              <a:buChar char="•"/>
            </a:pPr>
            <a:r>
              <a:rPr lang="da-DK" b="0" dirty="0"/>
              <a:t>Sikkerhedsgodkendelse</a:t>
            </a:r>
          </a:p>
          <a:p>
            <a:pPr marL="742950" lvl="1" indent="-285750">
              <a:buFont typeface="Arial" panose="020B0604020202020204" pitchFamily="34" charset="0"/>
              <a:buChar char="•"/>
            </a:pPr>
            <a:r>
              <a:rPr lang="da-DK" b="0" dirty="0"/>
              <a:t>NDA (fortrolighedsaftale)</a:t>
            </a:r>
          </a:p>
          <a:p>
            <a:pPr marL="742950" lvl="1" indent="-285750">
              <a:buFont typeface="Arial" panose="020B0604020202020204" pitchFamily="34" charset="0"/>
              <a:buChar char="•"/>
            </a:pPr>
            <a:r>
              <a:rPr lang="da-DK" b="0" dirty="0"/>
              <a:t>Hvem kontrollerer hvem?</a:t>
            </a:r>
          </a:p>
          <a:p>
            <a:endParaRPr lang="da-DK" dirty="0"/>
          </a:p>
        </p:txBody>
      </p:sp>
      <p:sp>
        <p:nvSpPr>
          <p:cNvPr id="6" name="Tekstfelt 5">
            <a:extLst>
              <a:ext uri="{FF2B5EF4-FFF2-40B4-BE49-F238E27FC236}">
                <a16:creationId xmlns:a16="http://schemas.microsoft.com/office/drawing/2014/main" id="{C057A071-77BB-B95E-B725-A5F6C0D98603}"/>
              </a:ext>
            </a:extLst>
          </p:cNvPr>
          <p:cNvSpPr txBox="1"/>
          <p:nvPr/>
        </p:nvSpPr>
        <p:spPr>
          <a:xfrm>
            <a:off x="977347" y="5759662"/>
            <a:ext cx="102373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rPr>
              <a:t>Hvad tænker I omkring etik for personer der arbejder med </a:t>
            </a:r>
            <a:r>
              <a:rPr kumimoji="0" lang="da-DK" sz="1800" b="0" i="0" u="none" strike="noStrike" kern="1200" cap="none" spc="0" normalizeH="0" baseline="0" noProof="0" dirty="0" err="1">
                <a:ln>
                  <a:noFill/>
                </a:ln>
                <a:solidFill>
                  <a:srgbClr val="FF0000"/>
                </a:solidFill>
                <a:effectLst/>
                <a:uLnTx/>
                <a:uFillTx/>
                <a:latin typeface="Montserrat"/>
                <a:ea typeface="+mn-ea"/>
                <a:cs typeface="+mn-cs"/>
              </a:rPr>
              <a:t>Cybersikkerhed</a:t>
            </a:r>
            <a:r>
              <a:rPr kumimoji="0" lang="da-DK" sz="1800" b="0" i="0" u="none" strike="noStrike" kern="1200" cap="none" spc="0" normalizeH="0" baseline="0" noProof="0" dirty="0">
                <a:ln>
                  <a:noFill/>
                </a:ln>
                <a:solidFill>
                  <a:srgbClr val="FF0000"/>
                </a:solidFill>
                <a:effectLst/>
                <a:uLnTx/>
                <a:uFillTx/>
                <a:latin typeface="Montserrat"/>
                <a:ea typeface="+mn-ea"/>
                <a:cs typeface="+mn-cs"/>
              </a:rPr>
              <a:t>?  - hvorfor?</a:t>
            </a:r>
          </a:p>
        </p:txBody>
      </p:sp>
      <p:pic>
        <p:nvPicPr>
          <p:cNvPr id="1026" name="Picture 2" descr="Hvad er etik og moral? - Etik.dk">
            <a:extLst>
              <a:ext uri="{FF2B5EF4-FFF2-40B4-BE49-F238E27FC236}">
                <a16:creationId xmlns:a16="http://schemas.microsoft.com/office/drawing/2014/main" id="{6EF150A0-AF32-A017-3E57-0129312251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0266" y="3149469"/>
            <a:ext cx="2628874" cy="1380159"/>
          </a:xfrm>
          <a:prstGeom prst="rect">
            <a:avLst/>
          </a:prstGeom>
          <a:noFill/>
          <a:extLst>
            <a:ext uri="{909E8E84-426E-40DD-AFC4-6F175D3DCCD1}">
              <a14:hiddenFill xmlns:a14="http://schemas.microsoft.com/office/drawing/2010/main">
                <a:solidFill>
                  <a:srgbClr val="FFFFFF"/>
                </a:solidFill>
              </a14:hiddenFill>
            </a:ext>
          </a:extLst>
        </p:spPr>
      </p:pic>
      <p:sp>
        <p:nvSpPr>
          <p:cNvPr id="8" name="Tekstfelt 7">
            <a:extLst>
              <a:ext uri="{FF2B5EF4-FFF2-40B4-BE49-F238E27FC236}">
                <a16:creationId xmlns:a16="http://schemas.microsoft.com/office/drawing/2014/main" id="{E2E2E858-5219-486D-DD27-F78B22B50BB7}"/>
              </a:ext>
            </a:extLst>
          </p:cNvPr>
          <p:cNvSpPr txBox="1"/>
          <p:nvPr/>
        </p:nvSpPr>
        <p:spPr>
          <a:xfrm>
            <a:off x="8017609" y="4529628"/>
            <a:ext cx="16955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Systemadministrator</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412188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3288D6-1723-FE9D-3352-B80E9D114B14}"/>
              </a:ext>
            </a:extLst>
          </p:cNvPr>
          <p:cNvSpPr>
            <a:spLocks noGrp="1"/>
          </p:cNvSpPr>
          <p:nvPr>
            <p:ph type="title"/>
          </p:nvPr>
        </p:nvSpPr>
        <p:spPr/>
        <p:txBody>
          <a:bodyPr/>
          <a:lstStyle/>
          <a:p>
            <a:r>
              <a:rPr lang="da-DK" dirty="0"/>
              <a:t>Lidt om jer</a:t>
            </a:r>
          </a:p>
        </p:txBody>
      </p:sp>
      <p:sp>
        <p:nvSpPr>
          <p:cNvPr id="3" name="Pladsholder til indhold 2">
            <a:extLst>
              <a:ext uri="{FF2B5EF4-FFF2-40B4-BE49-F238E27FC236}">
                <a16:creationId xmlns:a16="http://schemas.microsoft.com/office/drawing/2014/main" id="{D2EC276F-6D5B-B44F-4B10-2ADB962C5818}"/>
              </a:ext>
            </a:extLst>
          </p:cNvPr>
          <p:cNvSpPr>
            <a:spLocks noGrp="1"/>
          </p:cNvSpPr>
          <p:nvPr>
            <p:ph sz="quarter" idx="10"/>
          </p:nvPr>
        </p:nvSpPr>
        <p:spPr/>
        <p:txBody>
          <a:bodyPr/>
          <a:lstStyle/>
          <a:p>
            <a:r>
              <a:rPr lang="da-DK" dirty="0"/>
              <a:t>Navn, uddannelses baggrund,  hvad kender du til </a:t>
            </a:r>
            <a:r>
              <a:rPr lang="da-DK" dirty="0" err="1"/>
              <a:t>cybersikkerhed</a:t>
            </a:r>
            <a:r>
              <a:rPr lang="da-DK" dirty="0"/>
              <a:t> (begreber og hvad de betyder) og øvrige interesser. Har du oplevet forsøg på </a:t>
            </a:r>
            <a:r>
              <a:rPr lang="da-DK" dirty="0" err="1"/>
              <a:t>cybersvindel</a:t>
            </a:r>
            <a:r>
              <a:rPr lang="da-DK" dirty="0"/>
              <a:t>?</a:t>
            </a:r>
          </a:p>
        </p:txBody>
      </p:sp>
      <p:pic>
        <p:nvPicPr>
          <p:cNvPr id="5" name="Billede 4">
            <a:extLst>
              <a:ext uri="{FF2B5EF4-FFF2-40B4-BE49-F238E27FC236}">
                <a16:creationId xmlns:a16="http://schemas.microsoft.com/office/drawing/2014/main" id="{BC1DE144-09AA-0BCE-2F18-F9E3419C4228}"/>
              </a:ext>
            </a:extLst>
          </p:cNvPr>
          <p:cNvPicPr>
            <a:picLocks noChangeAspect="1"/>
          </p:cNvPicPr>
          <p:nvPr/>
        </p:nvPicPr>
        <p:blipFill>
          <a:blip r:embed="rId2"/>
          <a:stretch>
            <a:fillRect/>
          </a:stretch>
        </p:blipFill>
        <p:spPr>
          <a:xfrm>
            <a:off x="3238500" y="2475018"/>
            <a:ext cx="5715000" cy="3810000"/>
          </a:xfrm>
          <a:prstGeom prst="rect">
            <a:avLst/>
          </a:prstGeom>
        </p:spPr>
      </p:pic>
    </p:spTree>
    <p:extLst>
      <p:ext uri="{BB962C8B-B14F-4D97-AF65-F5344CB8AC3E}">
        <p14:creationId xmlns:p14="http://schemas.microsoft.com/office/powerpoint/2010/main" val="1570807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6D061-CAB7-B9E6-3C7E-010DD8700571}"/>
              </a:ext>
            </a:extLst>
          </p:cNvPr>
          <p:cNvSpPr>
            <a:spLocks noGrp="1"/>
          </p:cNvSpPr>
          <p:nvPr>
            <p:ph type="title"/>
          </p:nvPr>
        </p:nvSpPr>
        <p:spPr>
          <a:xfrm>
            <a:off x="838200" y="626652"/>
            <a:ext cx="10515600" cy="920749"/>
          </a:xfrm>
        </p:spPr>
        <p:txBody>
          <a:bodyPr/>
          <a:lstStyle/>
          <a:p>
            <a:r>
              <a:rPr lang="en-US" dirty="0" err="1"/>
              <a:t>Grundbegreber</a:t>
            </a:r>
            <a:r>
              <a:rPr lang="en-US" dirty="0"/>
              <a:t>: Least privilege</a:t>
            </a:r>
          </a:p>
        </p:txBody>
      </p:sp>
      <p:sp>
        <p:nvSpPr>
          <p:cNvPr id="3" name="Pladsholder til indhold 2">
            <a:extLst>
              <a:ext uri="{FF2B5EF4-FFF2-40B4-BE49-F238E27FC236}">
                <a16:creationId xmlns:a16="http://schemas.microsoft.com/office/drawing/2014/main" id="{B6CB1F54-7B65-9433-4A57-48CE77E666DC}"/>
              </a:ext>
            </a:extLst>
          </p:cNvPr>
          <p:cNvSpPr>
            <a:spLocks noGrp="1"/>
          </p:cNvSpPr>
          <p:nvPr>
            <p:ph sz="quarter" idx="10"/>
          </p:nvPr>
        </p:nvSpPr>
        <p:spPr/>
        <p:txBody>
          <a:bodyPr/>
          <a:lstStyle/>
          <a:p>
            <a:pPr marL="285750" indent="-285750">
              <a:buFont typeface="Arial" panose="020B0604020202020204" pitchFamily="34" charset="0"/>
              <a:buChar char="•"/>
            </a:pPr>
            <a:r>
              <a:rPr lang="da-DK" dirty="0"/>
              <a:t>Begrænse adgange til det </a:t>
            </a:r>
            <a:r>
              <a:rPr lang="da-DK" dirty="0">
                <a:solidFill>
                  <a:srgbClr val="FF0000"/>
                </a:solidFill>
              </a:rPr>
              <a:t>nødvendige</a:t>
            </a:r>
            <a:r>
              <a:rPr lang="da-DK" dirty="0"/>
              <a:t>,</a:t>
            </a:r>
            <a:br>
              <a:rPr lang="da-DK" dirty="0"/>
            </a:br>
            <a:r>
              <a:rPr lang="da-DK" dirty="0"/>
              <a:t>hvad der er et arbejdsbetinget behov for</a:t>
            </a:r>
          </a:p>
          <a:p>
            <a:pPr marL="742950" lvl="1" indent="-285750">
              <a:buFont typeface="Arial" panose="020B0604020202020204" pitchFamily="34" charset="0"/>
              <a:buChar char="•"/>
            </a:pPr>
            <a:r>
              <a:rPr lang="da-DK" b="0" dirty="0"/>
              <a:t>Brugerrettigheder</a:t>
            </a:r>
          </a:p>
          <a:p>
            <a:pPr marL="742950" lvl="1" indent="-285750">
              <a:buFont typeface="Arial" panose="020B0604020202020204" pitchFamily="34" charset="0"/>
              <a:buChar char="•"/>
            </a:pPr>
            <a:r>
              <a:rPr lang="da-DK" b="0" dirty="0"/>
              <a:t>Processer</a:t>
            </a:r>
          </a:p>
          <a:p>
            <a:pPr marL="742950" lvl="1" indent="-285750">
              <a:buFont typeface="Arial" panose="020B0604020202020204" pitchFamily="34" charset="0"/>
              <a:buChar char="•"/>
            </a:pPr>
            <a:r>
              <a:rPr lang="da-DK" b="0" dirty="0"/>
              <a:t>Fysiske adgange</a:t>
            </a:r>
          </a:p>
          <a:p>
            <a:pPr marL="742950" lvl="1" indent="-285750">
              <a:buFont typeface="Arial" panose="020B0604020202020204" pitchFamily="34" charset="0"/>
              <a:buChar char="•"/>
            </a:pPr>
            <a:r>
              <a:rPr lang="da-DK" b="0" dirty="0"/>
              <a:t>Brugerkonti</a:t>
            </a:r>
          </a:p>
          <a:p>
            <a:pPr marL="742950" lvl="1" indent="-285750">
              <a:buFont typeface="Arial" panose="020B0604020202020204" pitchFamily="34" charset="0"/>
              <a:buChar char="•"/>
            </a:pPr>
            <a:r>
              <a:rPr lang="da-DK" b="0" dirty="0"/>
              <a:t>+</a:t>
            </a:r>
          </a:p>
          <a:p>
            <a:pPr marL="285750" indent="-285750">
              <a:buFont typeface="Arial" panose="020B0604020202020204" pitchFamily="34" charset="0"/>
              <a:buChar char="•"/>
            </a:pPr>
            <a:r>
              <a:rPr lang="da-DK" dirty="0"/>
              <a:t>Fordi man har høje rettigheder et sted, </a:t>
            </a:r>
            <a:br>
              <a:rPr lang="da-DK" dirty="0"/>
            </a:br>
            <a:r>
              <a:rPr lang="da-DK" dirty="0"/>
              <a:t>behøver det ikke gælde andre steder.</a:t>
            </a:r>
          </a:p>
          <a:p>
            <a:endParaRPr lang="da-DK" dirty="0"/>
          </a:p>
        </p:txBody>
      </p:sp>
      <p:pic>
        <p:nvPicPr>
          <p:cNvPr id="1026" name="Picture 2" descr="Principle of Least Privilege Explained (How to Implement It)">
            <a:extLst>
              <a:ext uri="{FF2B5EF4-FFF2-40B4-BE49-F238E27FC236}">
                <a16:creationId xmlns:a16="http://schemas.microsoft.com/office/drawing/2014/main" id="{AEAEF759-EA13-E5A8-46A1-507421782A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44" y="1628760"/>
            <a:ext cx="3789048" cy="378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519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6D061-CAB7-B9E6-3C7E-010DD8700571}"/>
              </a:ext>
            </a:extLst>
          </p:cNvPr>
          <p:cNvSpPr>
            <a:spLocks noGrp="1"/>
          </p:cNvSpPr>
          <p:nvPr>
            <p:ph type="title"/>
          </p:nvPr>
        </p:nvSpPr>
        <p:spPr/>
        <p:txBody>
          <a:bodyPr/>
          <a:lstStyle/>
          <a:p>
            <a:r>
              <a:rPr lang="da-DK" dirty="0"/>
              <a:t>Grundbegreber: Segregation of </a:t>
            </a:r>
            <a:r>
              <a:rPr lang="da-DK" dirty="0" err="1"/>
              <a:t>duties</a:t>
            </a:r>
            <a:endParaRPr lang="da-DK" dirty="0"/>
          </a:p>
        </p:txBody>
      </p:sp>
      <p:sp>
        <p:nvSpPr>
          <p:cNvPr id="3" name="Pladsholder til indhold 2">
            <a:extLst>
              <a:ext uri="{FF2B5EF4-FFF2-40B4-BE49-F238E27FC236}">
                <a16:creationId xmlns:a16="http://schemas.microsoft.com/office/drawing/2014/main" id="{B6CB1F54-7B65-9433-4A57-48CE77E666DC}"/>
              </a:ext>
            </a:extLst>
          </p:cNvPr>
          <p:cNvSpPr>
            <a:spLocks noGrp="1"/>
          </p:cNvSpPr>
          <p:nvPr>
            <p:ph sz="quarter" idx="10"/>
          </p:nvPr>
        </p:nvSpPr>
        <p:spPr/>
        <p:txBody>
          <a:bodyPr/>
          <a:lstStyle/>
          <a:p>
            <a:pPr marL="285750" indent="-285750">
              <a:buFont typeface="Arial" panose="020B0604020202020204" pitchFamily="34" charset="0"/>
              <a:buChar char="•"/>
            </a:pPr>
            <a:r>
              <a:rPr lang="da-DK" dirty="0"/>
              <a:t>Funktionsadskillelse</a:t>
            </a:r>
          </a:p>
          <a:p>
            <a:pPr marL="285750" indent="-285750">
              <a:buFont typeface="Arial" panose="020B0604020202020204" pitchFamily="34" charset="0"/>
              <a:buChar char="•"/>
            </a:pPr>
            <a:r>
              <a:rPr lang="da-DK" dirty="0"/>
              <a:t>Flere steps i en godkendelsesproces</a:t>
            </a:r>
          </a:p>
          <a:p>
            <a:pPr marL="285750" indent="-285750">
              <a:buFont typeface="Arial" panose="020B0604020202020204" pitchFamily="34" charset="0"/>
              <a:buChar char="•"/>
            </a:pPr>
            <a:r>
              <a:rPr lang="da-DK" dirty="0"/>
              <a:t>Kan opfattes både positivt og negativt</a:t>
            </a:r>
          </a:p>
          <a:p>
            <a:pPr marL="285750" indent="-285750">
              <a:buFont typeface="Arial" panose="020B0604020202020204" pitchFamily="34" charset="0"/>
              <a:buChar char="•"/>
            </a:pPr>
            <a:r>
              <a:rPr lang="da-DK" dirty="0"/>
              <a:t>Kan være vanskelig i en mindre virksomhed</a:t>
            </a:r>
          </a:p>
          <a:p>
            <a:pPr marL="285750" indent="-285750">
              <a:buFont typeface="Arial" panose="020B0604020202020204" pitchFamily="34" charset="0"/>
              <a:buChar char="•"/>
            </a:pPr>
            <a:r>
              <a:rPr lang="da-DK" dirty="0"/>
              <a:t>Eksempler</a:t>
            </a:r>
          </a:p>
          <a:p>
            <a:pPr marL="742950" lvl="1" indent="-285750">
              <a:buFont typeface="Arial" panose="020B0604020202020204" pitchFamily="34" charset="0"/>
              <a:buChar char="•"/>
            </a:pPr>
            <a:r>
              <a:rPr lang="da-DK" b="0" dirty="0"/>
              <a:t>Brugeradministration (hvem må hvad)</a:t>
            </a:r>
          </a:p>
          <a:p>
            <a:pPr marL="742950" lvl="1" indent="-285750">
              <a:buFont typeface="Arial" panose="020B0604020202020204" pitchFamily="34" charset="0"/>
              <a:buChar char="•"/>
            </a:pPr>
            <a:r>
              <a:rPr lang="da-DK" b="0" dirty="0"/>
              <a:t>Indkøb og fakturering</a:t>
            </a:r>
          </a:p>
          <a:p>
            <a:pPr marL="742950" lvl="1" indent="-285750">
              <a:buFont typeface="Arial" panose="020B0604020202020204" pitchFamily="34" charset="0"/>
              <a:buChar char="•"/>
            </a:pPr>
            <a:r>
              <a:rPr lang="da-DK" dirty="0"/>
              <a:t>Ændringer i systemer</a:t>
            </a:r>
            <a:endParaRPr lang="da-DK" b="0" dirty="0"/>
          </a:p>
          <a:p>
            <a:pPr marL="285750" indent="-285750">
              <a:buFont typeface="Arial" panose="020B0604020202020204" pitchFamily="34" charset="0"/>
              <a:buChar char="•"/>
            </a:pPr>
            <a:r>
              <a:rPr lang="da-DK" dirty="0"/>
              <a:t>Oplagt emne for automatisering</a:t>
            </a:r>
          </a:p>
        </p:txBody>
      </p:sp>
      <p:pic>
        <p:nvPicPr>
          <p:cNvPr id="1026" name="Picture 2" descr="DevOps and Segregation of Duties. How you can make them work together. | by  Jeehad Jebeile | Medium">
            <a:extLst>
              <a:ext uri="{FF2B5EF4-FFF2-40B4-BE49-F238E27FC236}">
                <a16:creationId xmlns:a16="http://schemas.microsoft.com/office/drawing/2014/main" id="{C10B0FB1-AF68-6D1B-EDE1-A6E8DAA44C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132" y="1698587"/>
            <a:ext cx="3897159" cy="409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62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83714F-C495-C807-E6C7-8643A0B88EB1}"/>
              </a:ext>
            </a:extLst>
          </p:cNvPr>
          <p:cNvSpPr>
            <a:spLocks noGrp="1"/>
          </p:cNvSpPr>
          <p:nvPr>
            <p:ph type="title"/>
          </p:nvPr>
        </p:nvSpPr>
        <p:spPr>
          <a:xfrm>
            <a:off x="3818020" y="668231"/>
            <a:ext cx="10515600" cy="920749"/>
          </a:xfrm>
        </p:spPr>
        <p:txBody>
          <a:bodyPr/>
          <a:lstStyle/>
          <a:p>
            <a:r>
              <a:rPr lang="da-DK" dirty="0" err="1"/>
              <a:t>Wrap</a:t>
            </a:r>
            <a:r>
              <a:rPr lang="da-DK" dirty="0"/>
              <a:t> up opgave i begreber </a:t>
            </a:r>
          </a:p>
        </p:txBody>
      </p:sp>
      <p:sp>
        <p:nvSpPr>
          <p:cNvPr id="3" name="Pladsholder til indhold 2">
            <a:extLst>
              <a:ext uri="{FF2B5EF4-FFF2-40B4-BE49-F238E27FC236}">
                <a16:creationId xmlns:a16="http://schemas.microsoft.com/office/drawing/2014/main" id="{135CDD08-CA46-AE7B-AD45-64C8633AD9AC}"/>
              </a:ext>
            </a:extLst>
          </p:cNvPr>
          <p:cNvSpPr>
            <a:spLocks noGrp="1"/>
          </p:cNvSpPr>
          <p:nvPr>
            <p:ph sz="quarter" idx="10"/>
          </p:nvPr>
        </p:nvSpPr>
        <p:spPr>
          <a:xfrm>
            <a:off x="3806990" y="1588980"/>
            <a:ext cx="7535779" cy="4398291"/>
          </a:xfrm>
        </p:spPr>
        <p:txBody>
          <a:bodyPr/>
          <a:lstStyle/>
          <a:p>
            <a:r>
              <a:rPr lang="da-DK" dirty="0"/>
              <a:t>Luk computeren – skriv ned hvad følgende begreber dækker over.</a:t>
            </a:r>
          </a:p>
          <a:p>
            <a:endParaRPr lang="da-DK" dirty="0"/>
          </a:p>
          <a:p>
            <a:pPr marL="285750" indent="-285750">
              <a:buFontTx/>
              <a:buChar char="-"/>
            </a:pPr>
            <a:r>
              <a:rPr lang="da-DK" dirty="0"/>
              <a:t>Risikoappetit?</a:t>
            </a:r>
          </a:p>
          <a:p>
            <a:pPr marL="285750" indent="-285750">
              <a:buFontTx/>
              <a:buChar char="-"/>
            </a:pPr>
            <a:r>
              <a:rPr lang="da-DK" dirty="0"/>
              <a:t>Assets?</a:t>
            </a:r>
          </a:p>
          <a:p>
            <a:pPr marL="285750" indent="-285750">
              <a:buFontTx/>
              <a:buChar char="-"/>
            </a:pPr>
            <a:r>
              <a:rPr lang="da-DK" dirty="0"/>
              <a:t>Trusler, sårbarheder?</a:t>
            </a:r>
          </a:p>
          <a:p>
            <a:pPr marL="285750" indent="-285750">
              <a:buFontTx/>
              <a:buChar char="-"/>
            </a:pPr>
            <a:r>
              <a:rPr lang="da-DK" dirty="0"/>
              <a:t>MFA?</a:t>
            </a:r>
          </a:p>
          <a:p>
            <a:pPr marL="285750" indent="-285750">
              <a:buFontTx/>
              <a:buChar char="-"/>
            </a:pPr>
            <a:r>
              <a:rPr lang="da-DK" dirty="0"/>
              <a:t>Audit?</a:t>
            </a:r>
          </a:p>
          <a:p>
            <a:pPr marL="285750" indent="-285750">
              <a:buFontTx/>
              <a:buChar char="-"/>
            </a:pPr>
            <a:r>
              <a:rPr lang="da-DK" dirty="0" err="1"/>
              <a:t>Least</a:t>
            </a:r>
            <a:r>
              <a:rPr lang="da-DK" dirty="0"/>
              <a:t> </a:t>
            </a:r>
            <a:r>
              <a:rPr lang="da-DK" dirty="0" err="1"/>
              <a:t>privilege</a:t>
            </a:r>
            <a:r>
              <a:rPr lang="da-DK" dirty="0"/>
              <a:t>?</a:t>
            </a:r>
          </a:p>
          <a:p>
            <a:pPr marL="285750" indent="-285750">
              <a:buFontTx/>
              <a:buChar char="-"/>
            </a:pPr>
            <a:r>
              <a:rPr lang="da-DK" dirty="0"/>
              <a:t>Funktionsadskillelse hvad det og hvad hed det på engelsk?</a:t>
            </a:r>
          </a:p>
          <a:p>
            <a:pPr marL="285750" indent="-285750">
              <a:buFontTx/>
              <a:buChar char="-"/>
            </a:pPr>
            <a:r>
              <a:rPr lang="da-DK" dirty="0"/>
              <a:t>Lærte i noget i dag? Er niveau passende? </a:t>
            </a:r>
          </a:p>
          <a:p>
            <a:pPr marL="285750" indent="-285750">
              <a:buFontTx/>
              <a:buChar char="-"/>
            </a:pPr>
            <a:r>
              <a:rPr lang="da-DK" dirty="0"/>
              <a:t>Arbejd sammen med en makker – brug gerne egne ord – forståelse er vigtigst.</a:t>
            </a:r>
          </a:p>
          <a:p>
            <a:pPr marL="285750" indent="-285750">
              <a:buFontTx/>
              <a:buChar char="-"/>
            </a:pPr>
            <a:r>
              <a:rPr lang="da-DK" dirty="0"/>
              <a:t>10 minutter -  Opsamling i klassen</a:t>
            </a:r>
          </a:p>
          <a:p>
            <a:pPr marL="285750" indent="-285750">
              <a:buFontTx/>
              <a:buChar char="-"/>
            </a:pPr>
            <a:endParaRPr lang="da-DK" dirty="0"/>
          </a:p>
          <a:p>
            <a:pPr marL="285750" indent="-285750">
              <a:buFontTx/>
              <a:buChar char="-"/>
            </a:pPr>
            <a:endParaRPr lang="da-DK" dirty="0"/>
          </a:p>
          <a:p>
            <a:pPr marL="285750" indent="-285750">
              <a:buFontTx/>
              <a:buChar char="-"/>
            </a:pPr>
            <a:endParaRPr lang="da-DK" dirty="0"/>
          </a:p>
          <a:p>
            <a:endParaRPr lang="da-DK" dirty="0"/>
          </a:p>
        </p:txBody>
      </p:sp>
      <p:pic>
        <p:nvPicPr>
          <p:cNvPr id="4" name="Picture 2" descr="Billedresultat for remember">
            <a:extLst>
              <a:ext uri="{FF2B5EF4-FFF2-40B4-BE49-F238E27FC236}">
                <a16:creationId xmlns:a16="http://schemas.microsoft.com/office/drawing/2014/main" id="{92A9D4D1-6912-2713-DB7E-166DA9520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85" t="2383" r="30511" b="2383"/>
          <a:stretch/>
        </p:blipFill>
        <p:spPr bwMode="auto">
          <a:xfrm>
            <a:off x="0" y="-10160"/>
            <a:ext cx="2865120" cy="685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65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B1FDBD-4CBF-EE30-4734-0CB1B51B5FAB}"/>
              </a:ext>
            </a:extLst>
          </p:cNvPr>
          <p:cNvSpPr>
            <a:spLocks noGrp="1"/>
          </p:cNvSpPr>
          <p:nvPr>
            <p:ph type="title"/>
          </p:nvPr>
        </p:nvSpPr>
        <p:spPr/>
        <p:txBody>
          <a:bodyPr/>
          <a:lstStyle/>
          <a:p>
            <a:r>
              <a:rPr lang="da-DK" dirty="0"/>
              <a:t>Hjemmeopgave</a:t>
            </a:r>
          </a:p>
        </p:txBody>
      </p:sp>
      <p:sp>
        <p:nvSpPr>
          <p:cNvPr id="3" name="Pladsholder til indhold 2">
            <a:extLst>
              <a:ext uri="{FF2B5EF4-FFF2-40B4-BE49-F238E27FC236}">
                <a16:creationId xmlns:a16="http://schemas.microsoft.com/office/drawing/2014/main" id="{3980E7BC-6E4B-013E-BFAE-01D4ABE1FF45}"/>
              </a:ext>
            </a:extLst>
          </p:cNvPr>
          <p:cNvSpPr>
            <a:spLocks noGrp="1"/>
          </p:cNvSpPr>
          <p:nvPr>
            <p:ph sz="quarter" idx="10"/>
          </p:nvPr>
        </p:nvSpPr>
        <p:spPr/>
        <p:txBody>
          <a:bodyPr/>
          <a:lstStyle/>
          <a:p>
            <a:r>
              <a:rPr lang="da-DK" dirty="0"/>
              <a:t>Læs Hvedebro casen – marker hvor der er informationer I mener kunne være vigtige i et sikkerhedsperspektiv.</a:t>
            </a:r>
          </a:p>
          <a:p>
            <a:endParaRPr lang="da-DK" dirty="0"/>
          </a:p>
          <a:p>
            <a:r>
              <a:rPr lang="da-DK" dirty="0"/>
              <a:t>I næste lektion vil vi tage fat på forretningsforståelse (BMC).</a:t>
            </a:r>
          </a:p>
        </p:txBody>
      </p:sp>
    </p:spTree>
    <p:extLst>
      <p:ext uri="{BB962C8B-B14F-4D97-AF65-F5344CB8AC3E}">
        <p14:creationId xmlns:p14="http://schemas.microsoft.com/office/powerpoint/2010/main" val="4722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E824E1-0424-665A-D032-C31504BF72BE}"/>
              </a:ext>
            </a:extLst>
          </p:cNvPr>
          <p:cNvSpPr>
            <a:spLocks noGrp="1"/>
          </p:cNvSpPr>
          <p:nvPr>
            <p:ph type="title"/>
          </p:nvPr>
        </p:nvSpPr>
        <p:spPr/>
        <p:txBody>
          <a:bodyPr/>
          <a:lstStyle/>
          <a:p>
            <a:r>
              <a:rPr lang="da-DK" dirty="0"/>
              <a:t>Fælles spilleregler for lektioner</a:t>
            </a:r>
            <a:br>
              <a:rPr lang="da-DK" dirty="0"/>
            </a:br>
            <a:endParaRPr lang="da-DK" dirty="0"/>
          </a:p>
        </p:txBody>
      </p:sp>
      <p:sp>
        <p:nvSpPr>
          <p:cNvPr id="3" name="Pladsholder til indhold 2">
            <a:extLst>
              <a:ext uri="{FF2B5EF4-FFF2-40B4-BE49-F238E27FC236}">
                <a16:creationId xmlns:a16="http://schemas.microsoft.com/office/drawing/2014/main" id="{F72CAA5B-5971-83FD-65DB-2B5F399D54D4}"/>
              </a:ext>
            </a:extLst>
          </p:cNvPr>
          <p:cNvSpPr>
            <a:spLocks noGrp="1"/>
          </p:cNvSpPr>
          <p:nvPr>
            <p:ph sz="quarter" idx="10"/>
          </p:nvPr>
        </p:nvSpPr>
        <p:spPr>
          <a:xfrm>
            <a:off x="838199" y="1791478"/>
            <a:ext cx="10691189" cy="4698774"/>
          </a:xfrm>
        </p:spPr>
        <p:txBody>
          <a:bodyPr numCol="2"/>
          <a:lstStyle/>
          <a:p>
            <a:r>
              <a:rPr lang="da-DK" b="1" dirty="0"/>
              <a:t>Jeg kommitter mig til at:</a:t>
            </a:r>
          </a:p>
          <a:p>
            <a:r>
              <a:rPr lang="da-DK" dirty="0"/>
              <a:t>Sikre høj andel </a:t>
            </a:r>
            <a:r>
              <a:rPr lang="da-DK" dirty="0" err="1"/>
              <a:t>hands-on</a:t>
            </a:r>
            <a:r>
              <a:rPr lang="da-DK" dirty="0"/>
              <a:t> eller diskussion</a:t>
            </a:r>
          </a:p>
          <a:p>
            <a:r>
              <a:rPr lang="da-DK" dirty="0"/>
              <a:t>Involvere jer så meget som muligt</a:t>
            </a:r>
          </a:p>
          <a:p>
            <a:r>
              <a:rPr lang="da-DK" dirty="0"/>
              <a:t>Tale så lidt som muligt</a:t>
            </a:r>
          </a:p>
          <a:p>
            <a:r>
              <a:rPr lang="da-DK" dirty="0"/>
              <a:t>Indbyde til dialog</a:t>
            </a:r>
          </a:p>
          <a:p>
            <a:r>
              <a:rPr lang="da-DK" dirty="0"/>
              <a:t>Lytte til jer</a:t>
            </a:r>
          </a:p>
          <a:p>
            <a:r>
              <a:rPr lang="da-DK" dirty="0"/>
              <a:t>Gøre mit for at skabe et rum, hvor alle er trygge ved at sige noget</a:t>
            </a:r>
          </a:p>
          <a:p>
            <a:r>
              <a:rPr lang="da-DK" dirty="0"/>
              <a:t>Opfordre til diskussion og give plads til forskellige holdninger</a:t>
            </a:r>
          </a:p>
          <a:p>
            <a:endParaRPr lang="da-DK" b="1" dirty="0"/>
          </a:p>
          <a:p>
            <a:endParaRPr lang="da-DK" b="1" dirty="0"/>
          </a:p>
          <a:p>
            <a:endParaRPr lang="da-DK" b="1" dirty="0"/>
          </a:p>
          <a:p>
            <a:endParaRPr lang="da-DK" b="1" dirty="0"/>
          </a:p>
          <a:p>
            <a:r>
              <a:rPr lang="da-DK" b="1" dirty="0"/>
              <a:t>I skal medvirke til at: </a:t>
            </a:r>
          </a:p>
          <a:p>
            <a:pPr>
              <a:spcBef>
                <a:spcPts val="0"/>
              </a:spcBef>
            </a:pPr>
            <a:endParaRPr lang="da-DK" dirty="0"/>
          </a:p>
          <a:p>
            <a:pPr>
              <a:spcBef>
                <a:spcPts val="0"/>
              </a:spcBef>
            </a:pPr>
            <a:r>
              <a:rPr lang="da-DK" dirty="0"/>
              <a:t>Alle hjælper til med at skabe dynamik og</a:t>
            </a:r>
          </a:p>
          <a:p>
            <a:pPr>
              <a:spcBef>
                <a:spcPts val="0"/>
              </a:spcBef>
            </a:pPr>
            <a:r>
              <a:rPr lang="da-DK" dirty="0"/>
              <a:t>engagement</a:t>
            </a:r>
          </a:p>
          <a:p>
            <a:r>
              <a:rPr lang="da-DK" dirty="0"/>
              <a:t>Støtter og hjælper hinanden med læring</a:t>
            </a:r>
          </a:p>
          <a:p>
            <a:r>
              <a:rPr lang="da-DK" dirty="0"/>
              <a:t>Deltage aktivt i timerne</a:t>
            </a:r>
          </a:p>
          <a:p>
            <a:r>
              <a:rPr lang="da-DK" dirty="0"/>
              <a:t>Forbereder jer til timerne</a:t>
            </a:r>
          </a:p>
          <a:p>
            <a:endParaRPr lang="da-DK" dirty="0"/>
          </a:p>
          <a:p>
            <a:r>
              <a:rPr lang="da-DK" b="1" dirty="0"/>
              <a:t>Mit mål for jer, er at:</a:t>
            </a:r>
          </a:p>
          <a:p>
            <a:r>
              <a:rPr lang="da-DK" dirty="0"/>
              <a:t>I lærer en masse om virksomheder og </a:t>
            </a:r>
            <a:r>
              <a:rPr lang="da-DK" dirty="0" err="1"/>
              <a:t>cybersikkerhed</a:t>
            </a:r>
            <a:r>
              <a:rPr lang="da-DK" dirty="0"/>
              <a:t> </a:t>
            </a:r>
          </a:p>
          <a:p>
            <a:r>
              <a:rPr lang="da-DK" dirty="0"/>
              <a:t>I får øjnene op for det spændende område sikkerhed – og kan medvirke til at beskytte virksomheder.</a:t>
            </a:r>
          </a:p>
          <a:p>
            <a:r>
              <a:rPr lang="da-DK" dirty="0"/>
              <a:t>I får en kontekst til de tekniske fag</a:t>
            </a:r>
          </a:p>
        </p:txBody>
      </p:sp>
      <p:cxnSp>
        <p:nvCxnSpPr>
          <p:cNvPr id="5" name="Lige forbindelse 4">
            <a:extLst>
              <a:ext uri="{FF2B5EF4-FFF2-40B4-BE49-F238E27FC236}">
                <a16:creationId xmlns:a16="http://schemas.microsoft.com/office/drawing/2014/main" id="{5D993195-04E2-9B2D-570E-DCC3BCB5B00A}"/>
              </a:ext>
            </a:extLst>
          </p:cNvPr>
          <p:cNvCxnSpPr/>
          <p:nvPr/>
        </p:nvCxnSpPr>
        <p:spPr>
          <a:xfrm>
            <a:off x="5784574" y="1789043"/>
            <a:ext cx="0" cy="46813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043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3F8262-025D-3F58-AB0C-F54520FFB077}"/>
              </a:ext>
            </a:extLst>
          </p:cNvPr>
          <p:cNvSpPr>
            <a:spLocks noGrp="1"/>
          </p:cNvSpPr>
          <p:nvPr>
            <p:ph type="title"/>
          </p:nvPr>
        </p:nvSpPr>
        <p:spPr/>
        <p:txBody>
          <a:bodyPr/>
          <a:lstStyle/>
          <a:p>
            <a:r>
              <a:rPr lang="da-DK" dirty="0"/>
              <a:t>Hvad er </a:t>
            </a:r>
            <a:r>
              <a:rPr lang="da-DK" dirty="0" err="1"/>
              <a:t>cybersikkerhed</a:t>
            </a:r>
            <a:endParaRPr lang="da-DK" dirty="0"/>
          </a:p>
        </p:txBody>
      </p:sp>
      <p:sp>
        <p:nvSpPr>
          <p:cNvPr id="4" name="Tekstfelt 3">
            <a:extLst>
              <a:ext uri="{FF2B5EF4-FFF2-40B4-BE49-F238E27FC236}">
                <a16:creationId xmlns:a16="http://schemas.microsoft.com/office/drawing/2014/main" id="{006FE9A9-BE41-6480-CF08-E79C284DC933}"/>
              </a:ext>
            </a:extLst>
          </p:cNvPr>
          <p:cNvSpPr txBox="1"/>
          <p:nvPr/>
        </p:nvSpPr>
        <p:spPr>
          <a:xfrm rot="19369551">
            <a:off x="717643" y="3541705"/>
            <a:ext cx="22848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Informationssikkerhed</a:t>
            </a:r>
          </a:p>
        </p:txBody>
      </p:sp>
      <p:sp>
        <p:nvSpPr>
          <p:cNvPr id="5" name="Tekstfelt 4">
            <a:extLst>
              <a:ext uri="{FF2B5EF4-FFF2-40B4-BE49-F238E27FC236}">
                <a16:creationId xmlns:a16="http://schemas.microsoft.com/office/drawing/2014/main" id="{6B6B9F2B-8FCF-87D8-F638-F073B42C084C}"/>
              </a:ext>
            </a:extLst>
          </p:cNvPr>
          <p:cNvSpPr txBox="1"/>
          <p:nvPr/>
        </p:nvSpPr>
        <p:spPr>
          <a:xfrm rot="19808747">
            <a:off x="4698638" y="2296713"/>
            <a:ext cx="12859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Politikker</a:t>
            </a:r>
          </a:p>
        </p:txBody>
      </p:sp>
      <p:sp>
        <p:nvSpPr>
          <p:cNvPr id="6" name="Tekstfelt 5">
            <a:extLst>
              <a:ext uri="{FF2B5EF4-FFF2-40B4-BE49-F238E27FC236}">
                <a16:creationId xmlns:a16="http://schemas.microsoft.com/office/drawing/2014/main" id="{CE5BC47E-9D90-4FC0-484F-D43EE7B83CD8}"/>
              </a:ext>
            </a:extLst>
          </p:cNvPr>
          <p:cNvSpPr txBox="1"/>
          <p:nvPr/>
        </p:nvSpPr>
        <p:spPr>
          <a:xfrm rot="3249422">
            <a:off x="3339105" y="2854359"/>
            <a:ext cx="872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Risiko</a:t>
            </a:r>
          </a:p>
        </p:txBody>
      </p:sp>
      <p:sp>
        <p:nvSpPr>
          <p:cNvPr id="7" name="Tekstfelt 6">
            <a:extLst>
              <a:ext uri="{FF2B5EF4-FFF2-40B4-BE49-F238E27FC236}">
                <a16:creationId xmlns:a16="http://schemas.microsoft.com/office/drawing/2014/main" id="{6B39D22C-26EC-964A-1C25-5484141004DC}"/>
              </a:ext>
            </a:extLst>
          </p:cNvPr>
          <p:cNvSpPr txBox="1"/>
          <p:nvPr/>
        </p:nvSpPr>
        <p:spPr>
          <a:xfrm>
            <a:off x="1610915" y="5401488"/>
            <a:ext cx="873187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rPr>
              <a:t>Taler vi om det samme?, eller er det forskellige emner – kom med et bud?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hlinkClick r:id="rId2"/>
              </a:rPr>
              <a:t>https://learn.golearn.dk/courses/sikker-it</a:t>
            </a:r>
            <a:endParaRPr kumimoji="0" lang="da-DK" sz="1800" b="0" i="0" u="none" strike="noStrike" kern="1200" cap="none" spc="0" normalizeH="0" baseline="0" noProof="0" dirty="0">
              <a:ln>
                <a:noFill/>
              </a:ln>
              <a:solidFill>
                <a:srgbClr val="FF0000"/>
              </a:solidFill>
              <a:effectLst/>
              <a:uLnTx/>
              <a:uFillTx/>
              <a:latin typeface="Montserrat"/>
              <a:ea typeface="+mn-ea"/>
              <a:cs typeface="+mn-cs"/>
            </a:endParaRPr>
          </a:p>
        </p:txBody>
      </p:sp>
      <p:pic>
        <p:nvPicPr>
          <p:cNvPr id="8" name="Picture 2" descr="Cybersikkerhed på et strategisk niveau - forstå cybertruslen og forebyg  angreb - VL">
            <a:extLst>
              <a:ext uri="{FF2B5EF4-FFF2-40B4-BE49-F238E27FC236}">
                <a16:creationId xmlns:a16="http://schemas.microsoft.com/office/drawing/2014/main" id="{12B927D3-4EB7-1044-E1EA-3E54D1DCAE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6408" y="1698387"/>
            <a:ext cx="2232609" cy="15387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8 råd til din IT-sikkerhed - hvad kan du selv gøre? Bliv klogere i dag...">
            <a:extLst>
              <a:ext uri="{FF2B5EF4-FFF2-40B4-BE49-F238E27FC236}">
                <a16:creationId xmlns:a16="http://schemas.microsoft.com/office/drawing/2014/main" id="{14F42173-4C32-D555-2CC0-00BB077FF1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5460" y="3925245"/>
            <a:ext cx="2156275" cy="12139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ikkerhedskontroller til informationssikkerhed">
            <a:extLst>
              <a:ext uri="{FF2B5EF4-FFF2-40B4-BE49-F238E27FC236}">
                <a16:creationId xmlns:a16="http://schemas.microsoft.com/office/drawing/2014/main" id="{EFDB96F6-D26C-3FB7-FF6B-563932C0C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602" y="2944683"/>
            <a:ext cx="3133964" cy="2168364"/>
          </a:xfrm>
          <a:prstGeom prst="rect">
            <a:avLst/>
          </a:prstGeom>
          <a:noFill/>
          <a:extLst>
            <a:ext uri="{909E8E84-426E-40DD-AFC4-6F175D3DCCD1}">
              <a14:hiddenFill xmlns:a14="http://schemas.microsoft.com/office/drawing/2010/main">
                <a:solidFill>
                  <a:srgbClr val="FFFFFF"/>
                </a:solidFill>
              </a14:hiddenFill>
            </a:ext>
          </a:extLst>
        </p:spPr>
      </p:pic>
      <p:sp>
        <p:nvSpPr>
          <p:cNvPr id="11" name="Tekstfelt 10">
            <a:extLst>
              <a:ext uri="{FF2B5EF4-FFF2-40B4-BE49-F238E27FC236}">
                <a16:creationId xmlns:a16="http://schemas.microsoft.com/office/drawing/2014/main" id="{8FD09934-2740-9395-54A9-8F08648C136C}"/>
              </a:ext>
            </a:extLst>
          </p:cNvPr>
          <p:cNvSpPr txBox="1"/>
          <p:nvPr/>
        </p:nvSpPr>
        <p:spPr>
          <a:xfrm rot="19808747">
            <a:off x="8947585" y="3865016"/>
            <a:ext cx="28280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Økonomisk påvirkning</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solidFill>
                  <a:prstClr val="black"/>
                </a:solidFill>
                <a:latin typeface="Montserrat"/>
              </a:rPr>
              <a:t>Af virksomheden </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2" name="Tekstfelt 11">
            <a:extLst>
              <a:ext uri="{FF2B5EF4-FFF2-40B4-BE49-F238E27FC236}">
                <a16:creationId xmlns:a16="http://schemas.microsoft.com/office/drawing/2014/main" id="{9E957A2D-E108-B6E9-E79B-C7D533F637CF}"/>
              </a:ext>
            </a:extLst>
          </p:cNvPr>
          <p:cNvSpPr txBox="1"/>
          <p:nvPr/>
        </p:nvSpPr>
        <p:spPr>
          <a:xfrm rot="19808747">
            <a:off x="6540246" y="1974274"/>
            <a:ext cx="22894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Beredskabsplaner</a:t>
            </a:r>
          </a:p>
        </p:txBody>
      </p:sp>
      <p:pic>
        <p:nvPicPr>
          <p:cNvPr id="13" name="Picture 8" descr="Vægt' Plystiger | Spreadshirt">
            <a:extLst>
              <a:ext uri="{FF2B5EF4-FFF2-40B4-BE49-F238E27FC236}">
                <a16:creationId xmlns:a16="http://schemas.microsoft.com/office/drawing/2014/main" id="{ECFDBDD6-0B6B-D420-DBCD-610DD45B32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92225" y="4532236"/>
            <a:ext cx="1179183" cy="1179183"/>
          </a:xfrm>
          <a:prstGeom prst="rect">
            <a:avLst/>
          </a:prstGeom>
          <a:noFill/>
          <a:extLst>
            <a:ext uri="{909E8E84-426E-40DD-AFC4-6F175D3DCCD1}">
              <a14:hiddenFill xmlns:a14="http://schemas.microsoft.com/office/drawing/2010/main">
                <a:solidFill>
                  <a:srgbClr val="FFFFFF"/>
                </a:solidFill>
              </a14:hiddenFill>
            </a:ext>
          </a:extLst>
        </p:spPr>
      </p:pic>
      <p:pic>
        <p:nvPicPr>
          <p:cNvPr id="14" name="Pladsholder til indhold 13">
            <a:extLst>
              <a:ext uri="{FF2B5EF4-FFF2-40B4-BE49-F238E27FC236}">
                <a16:creationId xmlns:a16="http://schemas.microsoft.com/office/drawing/2014/main" id="{AD4E0695-5085-C4F0-66C0-9972B9300C15}"/>
              </a:ext>
            </a:extLst>
          </p:cNvPr>
          <p:cNvPicPr>
            <a:picLocks noGrp="1" noChangeAspect="1"/>
          </p:cNvPicPr>
          <p:nvPr>
            <p:ph sz="quarter" idx="10"/>
          </p:nvPr>
        </p:nvPicPr>
        <p:blipFill>
          <a:blip r:embed="rId7"/>
          <a:stretch>
            <a:fillRect/>
          </a:stretch>
        </p:blipFill>
        <p:spPr>
          <a:xfrm>
            <a:off x="879856" y="1527426"/>
            <a:ext cx="3810330" cy="859611"/>
          </a:xfrm>
          <a:prstGeom prst="rect">
            <a:avLst/>
          </a:prstGeom>
        </p:spPr>
      </p:pic>
    </p:spTree>
    <p:extLst>
      <p:ext uri="{BB962C8B-B14F-4D97-AF65-F5344CB8AC3E}">
        <p14:creationId xmlns:p14="http://schemas.microsoft.com/office/powerpoint/2010/main" val="92865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F5525B-35F1-253D-1D2E-02300E8F0901}"/>
              </a:ext>
            </a:extLst>
          </p:cNvPr>
          <p:cNvSpPr>
            <a:spLocks noGrp="1"/>
          </p:cNvSpPr>
          <p:nvPr>
            <p:ph type="title"/>
          </p:nvPr>
        </p:nvSpPr>
        <p:spPr/>
        <p:txBody>
          <a:bodyPr/>
          <a:lstStyle/>
          <a:p>
            <a:r>
              <a:rPr lang="da-DK" dirty="0"/>
              <a:t>I har valgt den helt rigtige uddannelse!</a:t>
            </a:r>
          </a:p>
        </p:txBody>
      </p:sp>
      <p:pic>
        <p:nvPicPr>
          <p:cNvPr id="5" name="Pladsholder til indhold 4">
            <a:extLst>
              <a:ext uri="{FF2B5EF4-FFF2-40B4-BE49-F238E27FC236}">
                <a16:creationId xmlns:a16="http://schemas.microsoft.com/office/drawing/2014/main" id="{13A7F7B2-0D1E-218E-03AD-4CBC097CA9FE}"/>
              </a:ext>
            </a:extLst>
          </p:cNvPr>
          <p:cNvPicPr>
            <a:picLocks noGrp="1" noChangeAspect="1"/>
          </p:cNvPicPr>
          <p:nvPr>
            <p:ph sz="quarter" idx="10"/>
          </p:nvPr>
        </p:nvPicPr>
        <p:blipFill>
          <a:blip r:embed="rId2"/>
          <a:stretch>
            <a:fillRect/>
          </a:stretch>
        </p:blipFill>
        <p:spPr>
          <a:xfrm>
            <a:off x="838200" y="1444990"/>
            <a:ext cx="6628232" cy="1669707"/>
          </a:xfrm>
        </p:spPr>
      </p:pic>
      <p:pic>
        <p:nvPicPr>
          <p:cNvPr id="7" name="Billede 6">
            <a:extLst>
              <a:ext uri="{FF2B5EF4-FFF2-40B4-BE49-F238E27FC236}">
                <a16:creationId xmlns:a16="http://schemas.microsoft.com/office/drawing/2014/main" id="{C3F9E3A5-72DF-308A-74A2-BF5F0045F2CF}"/>
              </a:ext>
            </a:extLst>
          </p:cNvPr>
          <p:cNvPicPr>
            <a:picLocks noChangeAspect="1"/>
          </p:cNvPicPr>
          <p:nvPr/>
        </p:nvPicPr>
        <p:blipFill>
          <a:blip r:embed="rId3"/>
          <a:stretch>
            <a:fillRect/>
          </a:stretch>
        </p:blipFill>
        <p:spPr>
          <a:xfrm>
            <a:off x="7304315" y="1400593"/>
            <a:ext cx="4424768" cy="1908998"/>
          </a:xfrm>
          <a:prstGeom prst="rect">
            <a:avLst/>
          </a:prstGeom>
        </p:spPr>
      </p:pic>
      <p:pic>
        <p:nvPicPr>
          <p:cNvPr id="11" name="Billede 10">
            <a:extLst>
              <a:ext uri="{FF2B5EF4-FFF2-40B4-BE49-F238E27FC236}">
                <a16:creationId xmlns:a16="http://schemas.microsoft.com/office/drawing/2014/main" id="{C98FD949-D2A3-81D4-25E2-9E5EE670BCB3}"/>
              </a:ext>
            </a:extLst>
          </p:cNvPr>
          <p:cNvPicPr>
            <a:picLocks noChangeAspect="1"/>
          </p:cNvPicPr>
          <p:nvPr/>
        </p:nvPicPr>
        <p:blipFill>
          <a:blip r:embed="rId4"/>
          <a:stretch>
            <a:fillRect/>
          </a:stretch>
        </p:blipFill>
        <p:spPr>
          <a:xfrm>
            <a:off x="676083" y="3396726"/>
            <a:ext cx="5419917" cy="1340716"/>
          </a:xfrm>
          <a:prstGeom prst="rect">
            <a:avLst/>
          </a:prstGeom>
        </p:spPr>
      </p:pic>
      <p:pic>
        <p:nvPicPr>
          <p:cNvPr id="13" name="Billede 12">
            <a:extLst>
              <a:ext uri="{FF2B5EF4-FFF2-40B4-BE49-F238E27FC236}">
                <a16:creationId xmlns:a16="http://schemas.microsoft.com/office/drawing/2014/main" id="{DDC48E02-C97F-4465-E0EB-61A3C443EDD3}"/>
              </a:ext>
            </a:extLst>
          </p:cNvPr>
          <p:cNvPicPr>
            <a:picLocks noChangeAspect="1"/>
          </p:cNvPicPr>
          <p:nvPr/>
        </p:nvPicPr>
        <p:blipFill>
          <a:blip r:embed="rId5"/>
          <a:stretch>
            <a:fillRect/>
          </a:stretch>
        </p:blipFill>
        <p:spPr>
          <a:xfrm>
            <a:off x="5951361" y="3548410"/>
            <a:ext cx="6017207" cy="1244939"/>
          </a:xfrm>
          <a:prstGeom prst="rect">
            <a:avLst/>
          </a:prstGeom>
        </p:spPr>
      </p:pic>
      <p:pic>
        <p:nvPicPr>
          <p:cNvPr id="15" name="Billede 14">
            <a:extLst>
              <a:ext uri="{FF2B5EF4-FFF2-40B4-BE49-F238E27FC236}">
                <a16:creationId xmlns:a16="http://schemas.microsoft.com/office/drawing/2014/main" id="{C0341265-9C33-23EE-D65C-1237945056D8}"/>
              </a:ext>
            </a:extLst>
          </p:cNvPr>
          <p:cNvPicPr>
            <a:picLocks noChangeAspect="1"/>
          </p:cNvPicPr>
          <p:nvPr/>
        </p:nvPicPr>
        <p:blipFill>
          <a:blip r:embed="rId6"/>
          <a:stretch>
            <a:fillRect/>
          </a:stretch>
        </p:blipFill>
        <p:spPr>
          <a:xfrm>
            <a:off x="1519287" y="5133429"/>
            <a:ext cx="8580161" cy="1249615"/>
          </a:xfrm>
          <a:prstGeom prst="rect">
            <a:avLst/>
          </a:prstGeom>
        </p:spPr>
      </p:pic>
    </p:spTree>
    <p:extLst>
      <p:ext uri="{BB962C8B-B14F-4D97-AF65-F5344CB8AC3E}">
        <p14:creationId xmlns:p14="http://schemas.microsoft.com/office/powerpoint/2010/main" val="88215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81A3B1-6D6F-DD09-B637-AB42D667D264}"/>
              </a:ext>
            </a:extLst>
          </p:cNvPr>
          <p:cNvSpPr>
            <a:spLocks noGrp="1"/>
          </p:cNvSpPr>
          <p:nvPr>
            <p:ph type="title"/>
          </p:nvPr>
        </p:nvSpPr>
        <p:spPr/>
        <p:txBody>
          <a:bodyPr/>
          <a:lstStyle/>
          <a:p>
            <a:r>
              <a:rPr lang="da-DK" dirty="0"/>
              <a:t>Flere eksempler</a:t>
            </a:r>
          </a:p>
        </p:txBody>
      </p:sp>
      <p:pic>
        <p:nvPicPr>
          <p:cNvPr id="9" name="Pladsholder til indhold 8">
            <a:extLst>
              <a:ext uri="{FF2B5EF4-FFF2-40B4-BE49-F238E27FC236}">
                <a16:creationId xmlns:a16="http://schemas.microsoft.com/office/drawing/2014/main" id="{BCF1E326-8798-972B-2AAF-052E28B10E39}"/>
              </a:ext>
            </a:extLst>
          </p:cNvPr>
          <p:cNvPicPr>
            <a:picLocks noGrp="1" noChangeAspect="1"/>
          </p:cNvPicPr>
          <p:nvPr>
            <p:ph sz="quarter" idx="10"/>
          </p:nvPr>
        </p:nvPicPr>
        <p:blipFill>
          <a:blip r:embed="rId3"/>
          <a:stretch>
            <a:fillRect/>
          </a:stretch>
        </p:blipFill>
        <p:spPr>
          <a:xfrm>
            <a:off x="838200" y="1588981"/>
            <a:ext cx="5333131" cy="3301462"/>
          </a:xfrm>
        </p:spPr>
      </p:pic>
      <p:pic>
        <p:nvPicPr>
          <p:cNvPr id="11" name="Billede 10">
            <a:extLst>
              <a:ext uri="{FF2B5EF4-FFF2-40B4-BE49-F238E27FC236}">
                <a16:creationId xmlns:a16="http://schemas.microsoft.com/office/drawing/2014/main" id="{BFEB2CEA-ED95-B488-1D68-E7B924812231}"/>
              </a:ext>
            </a:extLst>
          </p:cNvPr>
          <p:cNvPicPr>
            <a:picLocks noChangeAspect="1"/>
          </p:cNvPicPr>
          <p:nvPr/>
        </p:nvPicPr>
        <p:blipFill>
          <a:blip r:embed="rId4"/>
          <a:stretch>
            <a:fillRect/>
          </a:stretch>
        </p:blipFill>
        <p:spPr>
          <a:xfrm>
            <a:off x="6402230" y="1588981"/>
            <a:ext cx="5512397" cy="3301463"/>
          </a:xfrm>
          <a:prstGeom prst="rect">
            <a:avLst/>
          </a:prstGeom>
        </p:spPr>
      </p:pic>
      <p:sp>
        <p:nvSpPr>
          <p:cNvPr id="4" name="Tekstfelt 3">
            <a:extLst>
              <a:ext uri="{FF2B5EF4-FFF2-40B4-BE49-F238E27FC236}">
                <a16:creationId xmlns:a16="http://schemas.microsoft.com/office/drawing/2014/main" id="{A355D4F5-76D1-E923-BEE6-D847B6CCC1A0}"/>
              </a:ext>
            </a:extLst>
          </p:cNvPr>
          <p:cNvSpPr txBox="1"/>
          <p:nvPr/>
        </p:nvSpPr>
        <p:spPr>
          <a:xfrm>
            <a:off x="509588" y="6004781"/>
            <a:ext cx="6276974" cy="646331"/>
          </a:xfrm>
          <a:prstGeom prst="rect">
            <a:avLst/>
          </a:prstGeom>
          <a:noFill/>
        </p:spPr>
        <p:txBody>
          <a:bodyPr wrap="square">
            <a:spAutoFit/>
          </a:bodyPr>
          <a:lstStyle/>
          <a:p>
            <a:r>
              <a:rPr lang="da-DK" dirty="0">
                <a:hlinkClick r:id="rId5"/>
              </a:rPr>
              <a:t>Svindlere tømte klubkassen for over en million: - Vi er stadig i chok | TV2 Østjylland</a:t>
            </a:r>
            <a:endParaRPr lang="da-DK" dirty="0"/>
          </a:p>
        </p:txBody>
      </p:sp>
      <p:sp>
        <p:nvSpPr>
          <p:cNvPr id="7" name="Tekstfelt 6">
            <a:extLst>
              <a:ext uri="{FF2B5EF4-FFF2-40B4-BE49-F238E27FC236}">
                <a16:creationId xmlns:a16="http://schemas.microsoft.com/office/drawing/2014/main" id="{7BF18BF3-0A9B-5316-2265-25707EB6E989}"/>
              </a:ext>
            </a:extLst>
          </p:cNvPr>
          <p:cNvSpPr txBox="1"/>
          <p:nvPr/>
        </p:nvSpPr>
        <p:spPr>
          <a:xfrm>
            <a:off x="509588" y="5081451"/>
            <a:ext cx="6276974" cy="923330"/>
          </a:xfrm>
          <a:prstGeom prst="rect">
            <a:avLst/>
          </a:prstGeom>
          <a:noFill/>
        </p:spPr>
        <p:txBody>
          <a:bodyPr wrap="square">
            <a:spAutoFit/>
          </a:bodyPr>
          <a:lstStyle/>
          <a:p>
            <a:r>
              <a:rPr lang="da-DK" dirty="0">
                <a:hlinkClick r:id="rId6"/>
              </a:rPr>
              <a:t>https://www.dr.dk/nyheder/indland/elever-og-foraeldres-cpr-numre-og-persondata-stjaalet-efter-hackerangreb-paa-skolers</a:t>
            </a:r>
            <a:endParaRPr lang="da-DK" dirty="0"/>
          </a:p>
        </p:txBody>
      </p:sp>
      <p:sp>
        <p:nvSpPr>
          <p:cNvPr id="5" name="Tekstfelt 4">
            <a:extLst>
              <a:ext uri="{FF2B5EF4-FFF2-40B4-BE49-F238E27FC236}">
                <a16:creationId xmlns:a16="http://schemas.microsoft.com/office/drawing/2014/main" id="{00251315-9E44-C24B-9E39-908887BCC8F5}"/>
              </a:ext>
            </a:extLst>
          </p:cNvPr>
          <p:cNvSpPr txBox="1"/>
          <p:nvPr/>
        </p:nvSpPr>
        <p:spPr>
          <a:xfrm>
            <a:off x="6862763" y="4826675"/>
            <a:ext cx="4972049" cy="2031325"/>
          </a:xfrm>
          <a:prstGeom prst="rect">
            <a:avLst/>
          </a:prstGeom>
          <a:noFill/>
        </p:spPr>
        <p:txBody>
          <a:bodyPr wrap="square">
            <a:spAutoFit/>
          </a:bodyPr>
          <a:lstStyle/>
          <a:p>
            <a:pPr algn="l">
              <a:buNone/>
            </a:pPr>
            <a:r>
              <a:rPr lang="da-DK" b="1" i="0" dirty="0">
                <a:solidFill>
                  <a:srgbClr val="000000"/>
                </a:solidFill>
                <a:effectLst/>
                <a:latin typeface="Publik"/>
              </a:rPr>
              <a:t>27 skoler og 7.000 computere ramt af hackerangreb</a:t>
            </a:r>
          </a:p>
          <a:p>
            <a:pPr algn="l">
              <a:buNone/>
            </a:pPr>
            <a:r>
              <a:rPr lang="da-DK" b="0" i="0" dirty="0">
                <a:solidFill>
                  <a:srgbClr val="333333"/>
                </a:solidFill>
                <a:effectLst/>
                <a:latin typeface="Publik"/>
              </a:rPr>
              <a:t>Elever lagde i alt 27 skoler og 7.000 brugeres internetforbindelse ned, da de for nylig lavede et angreb mod computere. De ville slippe for en national test. Nu kan de risikere en politianmeldelse.   Kilde DR</a:t>
            </a:r>
          </a:p>
        </p:txBody>
      </p:sp>
    </p:spTree>
    <p:extLst>
      <p:ext uri="{BB962C8B-B14F-4D97-AF65-F5344CB8AC3E}">
        <p14:creationId xmlns:p14="http://schemas.microsoft.com/office/powerpoint/2010/main" val="12789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63C2E8-8E4B-CC75-4712-986582ED4C1B}"/>
              </a:ext>
            </a:extLst>
          </p:cNvPr>
          <p:cNvSpPr>
            <a:spLocks noGrp="1"/>
          </p:cNvSpPr>
          <p:nvPr>
            <p:ph type="title"/>
          </p:nvPr>
        </p:nvSpPr>
        <p:spPr>
          <a:xfrm>
            <a:off x="1205947" y="668232"/>
            <a:ext cx="10515600" cy="1424669"/>
          </a:xfrm>
        </p:spPr>
        <p:txBody>
          <a:bodyPr/>
          <a:lstStyle/>
          <a:p>
            <a:r>
              <a:rPr lang="da-DK" dirty="0"/>
              <a:t>Det kan koste dyrt, hvis det lykkedes af franarre oplysninger gennem eksempelvis phishing angreb</a:t>
            </a:r>
          </a:p>
        </p:txBody>
      </p:sp>
      <p:pic>
        <p:nvPicPr>
          <p:cNvPr id="11" name="Pladsholder til indhold 10">
            <a:extLst>
              <a:ext uri="{FF2B5EF4-FFF2-40B4-BE49-F238E27FC236}">
                <a16:creationId xmlns:a16="http://schemas.microsoft.com/office/drawing/2014/main" id="{0812FB29-C70B-1A71-1A44-2D041D1E677D}"/>
              </a:ext>
            </a:extLst>
          </p:cNvPr>
          <p:cNvPicPr>
            <a:picLocks noGrp="1" noChangeAspect="1"/>
          </p:cNvPicPr>
          <p:nvPr>
            <p:ph sz="quarter" idx="10"/>
          </p:nvPr>
        </p:nvPicPr>
        <p:blipFill>
          <a:blip r:embed="rId3"/>
          <a:stretch>
            <a:fillRect/>
          </a:stretch>
        </p:blipFill>
        <p:spPr>
          <a:xfrm>
            <a:off x="669234" y="2092901"/>
            <a:ext cx="11052313" cy="2061145"/>
          </a:xfrm>
        </p:spPr>
      </p:pic>
      <p:pic>
        <p:nvPicPr>
          <p:cNvPr id="13" name="Billede 12">
            <a:extLst>
              <a:ext uri="{FF2B5EF4-FFF2-40B4-BE49-F238E27FC236}">
                <a16:creationId xmlns:a16="http://schemas.microsoft.com/office/drawing/2014/main" id="{D9DF2221-B114-072B-5C31-278AD986DE26}"/>
              </a:ext>
            </a:extLst>
          </p:cNvPr>
          <p:cNvPicPr>
            <a:picLocks noChangeAspect="1"/>
          </p:cNvPicPr>
          <p:nvPr/>
        </p:nvPicPr>
        <p:blipFill>
          <a:blip r:embed="rId4"/>
          <a:stretch>
            <a:fillRect/>
          </a:stretch>
        </p:blipFill>
        <p:spPr>
          <a:xfrm>
            <a:off x="1056457" y="4368897"/>
            <a:ext cx="10429690" cy="2061146"/>
          </a:xfrm>
          <a:prstGeom prst="rect">
            <a:avLst/>
          </a:prstGeom>
        </p:spPr>
      </p:pic>
      <p:sp>
        <p:nvSpPr>
          <p:cNvPr id="15" name="Tekstfelt 14">
            <a:extLst>
              <a:ext uri="{FF2B5EF4-FFF2-40B4-BE49-F238E27FC236}">
                <a16:creationId xmlns:a16="http://schemas.microsoft.com/office/drawing/2014/main" id="{AE8A2279-C3DE-3F3A-F8A7-B16C6240B4BB}"/>
              </a:ext>
            </a:extLst>
          </p:cNvPr>
          <p:cNvSpPr txBox="1"/>
          <p:nvPr/>
        </p:nvSpPr>
        <p:spPr>
          <a:xfrm>
            <a:off x="9053720" y="6521783"/>
            <a:ext cx="627656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Kilde: </a:t>
            </a:r>
            <a:r>
              <a:rPr kumimoji="0" lang="da-DK" sz="1000" b="0" i="0" u="none" strike="noStrike" kern="1200" cap="none" spc="0" normalizeH="0" baseline="0" noProof="0" dirty="0" err="1">
                <a:ln>
                  <a:noFill/>
                </a:ln>
                <a:solidFill>
                  <a:prstClr val="black"/>
                </a:solidFill>
                <a:effectLst/>
                <a:uLnTx/>
                <a:uFillTx/>
                <a:latin typeface="Montserrat"/>
                <a:ea typeface="+mn-ea"/>
                <a:cs typeface="+mn-cs"/>
              </a:rPr>
              <a:t>MetaCompliance</a:t>
            </a:r>
            <a:r>
              <a:rPr kumimoji="0" lang="da-DK" sz="1000" b="0" i="0" u="none" strike="noStrike" kern="1200" cap="none" spc="0" normalizeH="0" baseline="0" noProof="0" dirty="0">
                <a:ln>
                  <a:noFill/>
                </a:ln>
                <a:solidFill>
                  <a:prstClr val="black"/>
                </a:solidFill>
                <a:effectLst/>
                <a:uLnTx/>
                <a:uFillTx/>
                <a:latin typeface="Montserrat"/>
                <a:ea typeface="+mn-ea"/>
                <a:cs typeface="+mn-cs"/>
              </a:rPr>
              <a:t> 2 8</a:t>
            </a:r>
          </a:p>
        </p:txBody>
      </p:sp>
    </p:spTree>
    <p:extLst>
      <p:ext uri="{BB962C8B-B14F-4D97-AF65-F5344CB8AC3E}">
        <p14:creationId xmlns:p14="http://schemas.microsoft.com/office/powerpoint/2010/main" val="2389949681"/>
      </p:ext>
    </p:extLst>
  </p:cSld>
  <p:clrMapOvr>
    <a:masterClrMapping/>
  </p:clrMapOvr>
</p:sld>
</file>

<file path=ppt/theme/theme1.xml><?xml version="1.0" encoding="utf-8"?>
<a:theme xmlns:a="http://schemas.openxmlformats.org/drawingml/2006/main" name="Erhvervsakademi Aarhus">
  <a:themeElements>
    <a:clrScheme name="Brugerdefineret 1">
      <a:dk1>
        <a:sysClr val="windowText" lastClr="000000"/>
      </a:dk1>
      <a:lt1>
        <a:sysClr val="window" lastClr="FFFFFF"/>
      </a:lt1>
      <a:dk2>
        <a:srgbClr val="818A8F"/>
      </a:dk2>
      <a:lt2>
        <a:srgbClr val="E0E6E6"/>
      </a:lt2>
      <a:accent1>
        <a:srgbClr val="BED4DB"/>
      </a:accent1>
      <a:accent2>
        <a:srgbClr val="F4EBC0"/>
      </a:accent2>
      <a:accent3>
        <a:srgbClr val="F0E87D"/>
      </a:accent3>
      <a:accent4>
        <a:srgbClr val="80B4BF"/>
      </a:accent4>
      <a:accent5>
        <a:srgbClr val="F3F4F7"/>
      </a:accent5>
      <a:accent6>
        <a:srgbClr val="3A646D"/>
      </a:accent6>
      <a:hlink>
        <a:srgbClr val="0070C0"/>
      </a:hlink>
      <a:folHlink>
        <a:srgbClr val="532E60"/>
      </a:folHlink>
    </a:clrScheme>
    <a:fontScheme name="Erhvervsakademi Aarhus">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skabelon uden indhold, dansk  -  Skrivebeskyttet" id="{363E73E2-7A7B-4952-AE8C-D447D376FA21}" vid="{CC501A65-03DF-4975-ACA4-2D32FFB89635}"/>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5325</TotalTime>
  <Words>2010</Words>
  <Application>Microsoft Office PowerPoint</Application>
  <PresentationFormat>Widescreen</PresentationFormat>
  <Paragraphs>290</Paragraphs>
  <Slides>43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Aptos</vt:lpstr>
      <vt:lpstr>Arial</vt:lpstr>
      <vt:lpstr>Arial Black</vt:lpstr>
      <vt:lpstr>Lucida Sans</vt:lpstr>
      <vt:lpstr>Montserrat</vt:lpstr>
      <vt:lpstr>Montserrat Medium</vt:lpstr>
      <vt:lpstr>Publik</vt:lpstr>
      <vt:lpstr>Erhvervsakademi Aarhus</vt:lpstr>
      <vt:lpstr>PowerPoint Presentation</vt:lpstr>
      <vt:lpstr>PowerPoint Presentation</vt:lpstr>
      <vt:lpstr>Lidt om mig</vt:lpstr>
      <vt:lpstr>Lidt om jer</vt:lpstr>
      <vt:lpstr>Fælles spilleregler for lektioner </vt:lpstr>
      <vt:lpstr>Hvad er cybersikkerhed</vt:lpstr>
      <vt:lpstr>I har valgt den helt rigtige uddannelse!</vt:lpstr>
      <vt:lpstr>Flere eksempler</vt:lpstr>
      <vt:lpstr>Det kan koste dyrt, hvis det lykkedes af franarre oplysninger gennem eksempelvis phishing angreb</vt:lpstr>
      <vt:lpstr>Vores store grad af tillid i DK er samtidig en af udfordringerne på cybersikkerhed</vt:lpstr>
      <vt:lpstr>Ingen virksomheder er stærkere end det svageste led i kæden</vt:lpstr>
      <vt:lpstr>Har du været/er du ramt?</vt:lpstr>
      <vt:lpstr>Et hav af værktøjer og kurser til angreb og beskyttelse – køb et angreb for 5$</vt:lpstr>
      <vt:lpstr>Virksomhedernes fokus på cybersikkerhed vil stige fremover</vt:lpstr>
      <vt:lpstr>Lidt statistik omkring sikkerhed</vt:lpstr>
      <vt:lpstr>PowerPoint Presentation</vt:lpstr>
      <vt:lpstr>PowerPoint Presentation</vt:lpstr>
      <vt:lpstr>Hvad skal vi igennem i dette fag?</vt:lpstr>
      <vt:lpstr>Undervisningsform</vt:lpstr>
      <vt:lpstr>Primær undervisningsmateriale</vt:lpstr>
      <vt:lpstr>Eksamensform</vt:lpstr>
      <vt:lpstr>Hvad er forretningsforståelse</vt:lpstr>
      <vt:lpstr>PowerPoint Presentation</vt:lpstr>
      <vt:lpstr>Øvelse - Tjek de 7 gode råd og lad os tage en snak</vt:lpstr>
      <vt:lpstr>PowerPoint Presentation</vt:lpstr>
      <vt:lpstr>Defence in depth</vt:lpstr>
      <vt:lpstr>Attack Surfaces</vt:lpstr>
      <vt:lpstr>Hvilket lag er dækket af følgende:</vt:lpstr>
      <vt:lpstr>PowerPoint Presentation</vt:lpstr>
      <vt:lpstr>CIA</vt:lpstr>
      <vt:lpstr>Eksempel på CIA</vt:lpstr>
      <vt:lpstr>Opgave</vt:lpstr>
      <vt:lpstr>Grundbegreber: Virksomheds assets (aktiver)</vt:lpstr>
      <vt:lpstr>Grundbegreber: Trusler, sårbarheder, risici og impact</vt:lpstr>
      <vt:lpstr>Simpel illustration</vt:lpstr>
      <vt:lpstr>Hvad er riskoappetit , tolerance og tærskel</vt:lpstr>
      <vt:lpstr>Opgave</vt:lpstr>
      <vt:lpstr>Grundbegreber: Identity, authentication and authorization</vt:lpstr>
      <vt:lpstr>Grundbegreber: Accountability, audit and compliance</vt:lpstr>
      <vt:lpstr>Grundbegreber: Least privilege</vt:lpstr>
      <vt:lpstr>Grundbegreber: Segregation of duties</vt:lpstr>
      <vt:lpstr>Wrap up opgave i begreber </vt:lpstr>
      <vt:lpstr>Hjemmeopgave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Elkær (adjunkt – frae@eaaa.dk)</dc:creator>
  <cp:lastModifiedBy>Jonas Wittstrøm (EAA25JOWI)</cp:lastModifiedBy>
  <cp:revision>2</cp:revision>
  <dcterms:created xsi:type="dcterms:W3CDTF">2025-05-28T06:28:44Z</dcterms:created>
  <dcterms:modified xsi:type="dcterms:W3CDTF">2025-09-01T09:55:02Z</dcterms:modified>
</cp:coreProperties>
</file>